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256" r:id="rId5"/>
    <p:sldId id="259" r:id="rId6"/>
    <p:sldId id="300" r:id="rId7"/>
    <p:sldId id="351" r:id="rId8"/>
    <p:sldId id="294" r:id="rId9"/>
    <p:sldId id="353" r:id="rId10"/>
    <p:sldId id="354" r:id="rId11"/>
    <p:sldId id="299" r:id="rId12"/>
    <p:sldId id="355" r:id="rId13"/>
    <p:sldId id="352" r:id="rId14"/>
    <p:sldId id="357" r:id="rId15"/>
    <p:sldId id="359" r:id="rId16"/>
    <p:sldId id="358" r:id="rId17"/>
    <p:sldId id="361" r:id="rId18"/>
    <p:sldId id="362" r:id="rId19"/>
    <p:sldId id="363" r:id="rId20"/>
    <p:sldId id="364" r:id="rId21"/>
    <p:sldId id="365" r:id="rId22"/>
    <p:sldId id="33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demar Bernatowicz" initials="WB" lastIdx="18" clrIdx="0"/>
  <p:cmAuthor id="2" name="Łukasz Szkudlarek" initials="ŁS" lastIdx="10" clrIdx="1"/>
  <p:cmAuthor id="3" name="Krzysztof Szpakowski" initials="KS" lastIdx="12" clrIdx="2"/>
  <p:cmAuthor id="4" name="Michal Korczak" initials="MK" lastIdx="6"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7F3A"/>
    <a:srgbClr val="1F2658"/>
    <a:srgbClr val="2F6B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05059B-F163-49D1-852B-3F75D9CD7B4C}" v="398" dt="2021-08-23T11:48:59.099"/>
    <p1510:client id="{4EA1E639-380D-4666-A016-A795CDDB1234}" v="90" dt="2021-08-23T11:38:39.539"/>
    <p1510:client id="{669DE19C-1322-4157-B993-998C23D319A8}" v="139" dt="2021-08-23T11:21:47.730"/>
    <p1510:client id="{EC3AB190-1B1C-4873-81F5-C213678E14E7}" v="2" dt="2021-08-23T10:02:46.808"/>
  </p1510:revLst>
</p1510:revInfo>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 pośredni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270" autoAdjust="0"/>
  </p:normalViewPr>
  <p:slideViewPr>
    <p:cSldViewPr snapToGrid="0">
      <p:cViewPr varScale="1">
        <p:scale>
          <a:sx n="94" d="100"/>
          <a:sy n="94" d="100"/>
        </p:scale>
        <p:origin x="660" y="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zegorz Chrobak" userId="S::grzegorz.chrobak@ekovert.pl::c1d96325-0c0e-449f-92b0-c17a632f3520" providerId="AD" clId="Web-{4EA1E639-380D-4666-A016-A795CDDB1234}"/>
    <pc:docChg chg="modSld">
      <pc:chgData name="Grzegorz Chrobak" userId="S::grzegorz.chrobak@ekovert.pl::c1d96325-0c0e-449f-92b0-c17a632f3520" providerId="AD" clId="Web-{4EA1E639-380D-4666-A016-A795CDDB1234}" dt="2021-08-23T11:38:39.539" v="87" actId="20577"/>
      <pc:docMkLst>
        <pc:docMk/>
      </pc:docMkLst>
      <pc:sldChg chg="modSp">
        <pc:chgData name="Grzegorz Chrobak" userId="S::grzegorz.chrobak@ekovert.pl::c1d96325-0c0e-449f-92b0-c17a632f3520" providerId="AD" clId="Web-{4EA1E639-380D-4666-A016-A795CDDB1234}" dt="2021-08-23T11:37:07.521" v="41" actId="20577"/>
        <pc:sldMkLst>
          <pc:docMk/>
          <pc:sldMk cId="2140639098" sldId="333"/>
        </pc:sldMkLst>
        <pc:spChg chg="mod">
          <ac:chgData name="Grzegorz Chrobak" userId="S::grzegorz.chrobak@ekovert.pl::c1d96325-0c0e-449f-92b0-c17a632f3520" providerId="AD" clId="Web-{4EA1E639-380D-4666-A016-A795CDDB1234}" dt="2021-08-23T11:37:07.521" v="41" actId="20577"/>
          <ac:spMkLst>
            <pc:docMk/>
            <pc:sldMk cId="2140639098" sldId="333"/>
            <ac:spMk id="13" creationId="{E8FD90AC-3029-4F45-8CC0-77A85EA2B961}"/>
          </ac:spMkLst>
        </pc:spChg>
      </pc:sldChg>
      <pc:sldChg chg="modSp">
        <pc:chgData name="Grzegorz Chrobak" userId="S::grzegorz.chrobak@ekovert.pl::c1d96325-0c0e-449f-92b0-c17a632f3520" providerId="AD" clId="Web-{4EA1E639-380D-4666-A016-A795CDDB1234}" dt="2021-08-23T11:38:39.539" v="87" actId="20577"/>
        <pc:sldMkLst>
          <pc:docMk/>
          <pc:sldMk cId="90098072" sldId="337"/>
        </pc:sldMkLst>
        <pc:spChg chg="mod">
          <ac:chgData name="Grzegorz Chrobak" userId="S::grzegorz.chrobak@ekovert.pl::c1d96325-0c0e-449f-92b0-c17a632f3520" providerId="AD" clId="Web-{4EA1E639-380D-4666-A016-A795CDDB1234}" dt="2021-08-23T11:38:39.539" v="87" actId="20577"/>
          <ac:spMkLst>
            <pc:docMk/>
            <pc:sldMk cId="90098072" sldId="337"/>
            <ac:spMk id="13" creationId="{E8FD90AC-3029-4F45-8CC0-77A85EA2B961}"/>
          </ac:spMkLst>
        </pc:spChg>
      </pc:sldChg>
    </pc:docChg>
  </pc:docChgLst>
  <pc:docChgLst>
    <pc:chgData name="Grzegorz Chrobak" userId="S::grzegorz.chrobak@ekovert.pl::c1d96325-0c0e-449f-92b0-c17a632f3520" providerId="AD" clId="Web-{669DE19C-1322-4157-B993-998C23D319A8}"/>
    <pc:docChg chg="modSld">
      <pc:chgData name="Grzegorz Chrobak" userId="S::grzegorz.chrobak@ekovert.pl::c1d96325-0c0e-449f-92b0-c17a632f3520" providerId="AD" clId="Web-{669DE19C-1322-4157-B993-998C23D319A8}" dt="2021-08-23T11:21:47.730" v="109" actId="20577"/>
      <pc:docMkLst>
        <pc:docMk/>
      </pc:docMkLst>
      <pc:sldChg chg="modSp">
        <pc:chgData name="Grzegorz Chrobak" userId="S::grzegorz.chrobak@ekovert.pl::c1d96325-0c0e-449f-92b0-c17a632f3520" providerId="AD" clId="Web-{669DE19C-1322-4157-B993-998C23D319A8}" dt="2021-08-23T10:05:38.523" v="5" actId="20577"/>
        <pc:sldMkLst>
          <pc:docMk/>
          <pc:sldMk cId="2139181237" sldId="259"/>
        </pc:sldMkLst>
        <pc:spChg chg="mod">
          <ac:chgData name="Grzegorz Chrobak" userId="S::grzegorz.chrobak@ekovert.pl::c1d96325-0c0e-449f-92b0-c17a632f3520" providerId="AD" clId="Web-{669DE19C-1322-4157-B993-998C23D319A8}" dt="2021-08-23T10:04:41.881" v="1" actId="20577"/>
          <ac:spMkLst>
            <pc:docMk/>
            <pc:sldMk cId="2139181237" sldId="259"/>
            <ac:spMk id="5" creationId="{1C530EB5-0DF0-47C9-9A15-99851FF9948A}"/>
          </ac:spMkLst>
        </pc:spChg>
        <pc:spChg chg="mod">
          <ac:chgData name="Grzegorz Chrobak" userId="S::grzegorz.chrobak@ekovert.pl::c1d96325-0c0e-449f-92b0-c17a632f3520" providerId="AD" clId="Web-{669DE19C-1322-4157-B993-998C23D319A8}" dt="2021-08-23T10:05:38.523" v="5" actId="20577"/>
          <ac:spMkLst>
            <pc:docMk/>
            <pc:sldMk cId="2139181237" sldId="259"/>
            <ac:spMk id="11" creationId="{814ABCFD-8008-4527-9069-72A174ADE182}"/>
          </ac:spMkLst>
        </pc:spChg>
      </pc:sldChg>
      <pc:sldChg chg="modSp">
        <pc:chgData name="Grzegorz Chrobak" userId="S::grzegorz.chrobak@ekovert.pl::c1d96325-0c0e-449f-92b0-c17a632f3520" providerId="AD" clId="Web-{669DE19C-1322-4157-B993-998C23D319A8}" dt="2021-08-23T11:06:38.520" v="50" actId="20577"/>
        <pc:sldMkLst>
          <pc:docMk/>
          <pc:sldMk cId="3753113904" sldId="264"/>
        </pc:sldMkLst>
        <pc:spChg chg="mod">
          <ac:chgData name="Grzegorz Chrobak" userId="S::grzegorz.chrobak@ekovert.pl::c1d96325-0c0e-449f-92b0-c17a632f3520" providerId="AD" clId="Web-{669DE19C-1322-4157-B993-998C23D319A8}" dt="2021-08-23T11:06:38.520" v="50" actId="20577"/>
          <ac:spMkLst>
            <pc:docMk/>
            <pc:sldMk cId="3753113904" sldId="264"/>
            <ac:spMk id="7" creationId="{AE410DDF-0090-4D28-9A08-67256369FEC9}"/>
          </ac:spMkLst>
        </pc:spChg>
        <pc:spChg chg="mod">
          <ac:chgData name="Grzegorz Chrobak" userId="S::grzegorz.chrobak@ekovert.pl::c1d96325-0c0e-449f-92b0-c17a632f3520" providerId="AD" clId="Web-{669DE19C-1322-4157-B993-998C23D319A8}" dt="2021-08-23T11:05:42.471" v="47" actId="20577"/>
          <ac:spMkLst>
            <pc:docMk/>
            <pc:sldMk cId="3753113904" sldId="264"/>
            <ac:spMk id="14" creationId="{D93DBE15-AA0C-45D6-B0F9-A18D17A814D6}"/>
          </ac:spMkLst>
        </pc:spChg>
      </pc:sldChg>
      <pc:sldChg chg="modSp">
        <pc:chgData name="Grzegorz Chrobak" userId="S::grzegorz.chrobak@ekovert.pl::c1d96325-0c0e-449f-92b0-c17a632f3520" providerId="AD" clId="Web-{669DE19C-1322-4157-B993-998C23D319A8}" dt="2021-08-23T10:09:32.574" v="28" actId="20577"/>
        <pc:sldMkLst>
          <pc:docMk/>
          <pc:sldMk cId="2798712885" sldId="281"/>
        </pc:sldMkLst>
        <pc:spChg chg="mod">
          <ac:chgData name="Grzegorz Chrobak" userId="S::grzegorz.chrobak@ekovert.pl::c1d96325-0c0e-449f-92b0-c17a632f3520" providerId="AD" clId="Web-{669DE19C-1322-4157-B993-998C23D319A8}" dt="2021-08-23T10:09:32.574" v="28" actId="20577"/>
          <ac:spMkLst>
            <pc:docMk/>
            <pc:sldMk cId="2798712885" sldId="281"/>
            <ac:spMk id="5" creationId="{8B403992-F3D4-4EBF-93FB-879712C41652}"/>
          </ac:spMkLst>
        </pc:spChg>
      </pc:sldChg>
      <pc:sldChg chg="modSp">
        <pc:chgData name="Grzegorz Chrobak" userId="S::grzegorz.chrobak@ekovert.pl::c1d96325-0c0e-449f-92b0-c17a632f3520" providerId="AD" clId="Web-{669DE19C-1322-4157-B993-998C23D319A8}" dt="2021-08-23T11:09:30.399" v="63" actId="20577"/>
        <pc:sldMkLst>
          <pc:docMk/>
          <pc:sldMk cId="578259963" sldId="297"/>
        </pc:sldMkLst>
        <pc:spChg chg="mod">
          <ac:chgData name="Grzegorz Chrobak" userId="S::grzegorz.chrobak@ekovert.pl::c1d96325-0c0e-449f-92b0-c17a632f3520" providerId="AD" clId="Web-{669DE19C-1322-4157-B993-998C23D319A8}" dt="2021-08-23T11:09:30.399" v="63" actId="20577"/>
          <ac:spMkLst>
            <pc:docMk/>
            <pc:sldMk cId="578259963" sldId="297"/>
            <ac:spMk id="6" creationId="{8C48B0F8-4DE7-41BB-A88A-335CADDA2A0A}"/>
          </ac:spMkLst>
        </pc:spChg>
      </pc:sldChg>
      <pc:sldChg chg="modSp">
        <pc:chgData name="Grzegorz Chrobak" userId="S::grzegorz.chrobak@ekovert.pl::c1d96325-0c0e-449f-92b0-c17a632f3520" providerId="AD" clId="Web-{669DE19C-1322-4157-B993-998C23D319A8}" dt="2021-08-23T11:08:49.492" v="61" actId="20577"/>
        <pc:sldMkLst>
          <pc:docMk/>
          <pc:sldMk cId="4072706083" sldId="298"/>
        </pc:sldMkLst>
        <pc:spChg chg="mod">
          <ac:chgData name="Grzegorz Chrobak" userId="S::grzegorz.chrobak@ekovert.pl::c1d96325-0c0e-449f-92b0-c17a632f3520" providerId="AD" clId="Web-{669DE19C-1322-4157-B993-998C23D319A8}" dt="2021-08-23T11:08:49.492" v="61" actId="20577"/>
          <ac:spMkLst>
            <pc:docMk/>
            <pc:sldMk cId="4072706083" sldId="298"/>
            <ac:spMk id="8" creationId="{80D80152-4195-4D40-8ECD-A19B36C6DFEB}"/>
          </ac:spMkLst>
        </pc:spChg>
      </pc:sldChg>
      <pc:sldChg chg="modSp">
        <pc:chgData name="Grzegorz Chrobak" userId="S::grzegorz.chrobak@ekovert.pl::c1d96325-0c0e-449f-92b0-c17a632f3520" providerId="AD" clId="Web-{669DE19C-1322-4157-B993-998C23D319A8}" dt="2021-08-23T11:11:21.105" v="64" actId="20577"/>
        <pc:sldMkLst>
          <pc:docMk/>
          <pc:sldMk cId="4025129251" sldId="312"/>
        </pc:sldMkLst>
        <pc:spChg chg="mod">
          <ac:chgData name="Grzegorz Chrobak" userId="S::grzegorz.chrobak@ekovert.pl::c1d96325-0c0e-449f-92b0-c17a632f3520" providerId="AD" clId="Web-{669DE19C-1322-4157-B993-998C23D319A8}" dt="2021-08-23T11:11:21.105" v="64" actId="20577"/>
          <ac:spMkLst>
            <pc:docMk/>
            <pc:sldMk cId="4025129251" sldId="312"/>
            <ac:spMk id="7" creationId="{AE410DDF-0090-4D28-9A08-67256369FEC9}"/>
          </ac:spMkLst>
        </pc:spChg>
      </pc:sldChg>
      <pc:sldChg chg="modSp">
        <pc:chgData name="Grzegorz Chrobak" userId="S::grzegorz.chrobak@ekovert.pl::c1d96325-0c0e-449f-92b0-c17a632f3520" providerId="AD" clId="Web-{669DE19C-1322-4157-B993-998C23D319A8}" dt="2021-08-23T11:14:31.891" v="76" actId="20577"/>
        <pc:sldMkLst>
          <pc:docMk/>
          <pc:sldMk cId="1491884810" sldId="317"/>
        </pc:sldMkLst>
        <pc:spChg chg="mod">
          <ac:chgData name="Grzegorz Chrobak" userId="S::grzegorz.chrobak@ekovert.pl::c1d96325-0c0e-449f-92b0-c17a632f3520" providerId="AD" clId="Web-{669DE19C-1322-4157-B993-998C23D319A8}" dt="2021-08-23T11:14:31.891" v="76" actId="20577"/>
          <ac:spMkLst>
            <pc:docMk/>
            <pc:sldMk cId="1491884810" sldId="317"/>
            <ac:spMk id="13" creationId="{E8FD90AC-3029-4F45-8CC0-77A85EA2B961}"/>
          </ac:spMkLst>
        </pc:spChg>
      </pc:sldChg>
      <pc:sldChg chg="modSp">
        <pc:chgData name="Grzegorz Chrobak" userId="S::grzegorz.chrobak@ekovert.pl::c1d96325-0c0e-449f-92b0-c17a632f3520" providerId="AD" clId="Web-{669DE19C-1322-4157-B993-998C23D319A8}" dt="2021-08-23T11:13:05.170" v="74" actId="20577"/>
        <pc:sldMkLst>
          <pc:docMk/>
          <pc:sldMk cId="724713845" sldId="323"/>
        </pc:sldMkLst>
        <pc:spChg chg="mod">
          <ac:chgData name="Grzegorz Chrobak" userId="S::grzegorz.chrobak@ekovert.pl::c1d96325-0c0e-449f-92b0-c17a632f3520" providerId="AD" clId="Web-{669DE19C-1322-4157-B993-998C23D319A8}" dt="2021-08-23T11:13:05.170" v="74" actId="20577"/>
          <ac:spMkLst>
            <pc:docMk/>
            <pc:sldMk cId="724713845" sldId="323"/>
            <ac:spMk id="7" creationId="{AE410DDF-0090-4D28-9A08-67256369FEC9}"/>
          </ac:spMkLst>
        </pc:spChg>
      </pc:sldChg>
      <pc:sldChg chg="modSp">
        <pc:chgData name="Grzegorz Chrobak" userId="S::grzegorz.chrobak@ekovert.pl::c1d96325-0c0e-449f-92b0-c17a632f3520" providerId="AD" clId="Web-{669DE19C-1322-4157-B993-998C23D319A8}" dt="2021-08-23T11:18:57.007" v="99" actId="20577"/>
        <pc:sldMkLst>
          <pc:docMk/>
          <pc:sldMk cId="2172674131" sldId="326"/>
        </pc:sldMkLst>
        <pc:spChg chg="mod">
          <ac:chgData name="Grzegorz Chrobak" userId="S::grzegorz.chrobak@ekovert.pl::c1d96325-0c0e-449f-92b0-c17a632f3520" providerId="AD" clId="Web-{669DE19C-1322-4157-B993-998C23D319A8}" dt="2021-08-23T11:18:57.007" v="99" actId="20577"/>
          <ac:spMkLst>
            <pc:docMk/>
            <pc:sldMk cId="2172674131" sldId="326"/>
            <ac:spMk id="13" creationId="{E8FD90AC-3029-4F45-8CC0-77A85EA2B961}"/>
          </ac:spMkLst>
        </pc:spChg>
      </pc:sldChg>
      <pc:sldChg chg="modSp">
        <pc:chgData name="Grzegorz Chrobak" userId="S::grzegorz.chrobak@ekovert.pl::c1d96325-0c0e-449f-92b0-c17a632f3520" providerId="AD" clId="Web-{669DE19C-1322-4157-B993-998C23D319A8}" dt="2021-08-23T11:20:36.166" v="106" actId="20577"/>
        <pc:sldMkLst>
          <pc:docMk/>
          <pc:sldMk cId="2601417072" sldId="327"/>
        </pc:sldMkLst>
        <pc:spChg chg="mod">
          <ac:chgData name="Grzegorz Chrobak" userId="S::grzegorz.chrobak@ekovert.pl::c1d96325-0c0e-449f-92b0-c17a632f3520" providerId="AD" clId="Web-{669DE19C-1322-4157-B993-998C23D319A8}" dt="2021-08-23T11:20:36.166" v="106" actId="20577"/>
          <ac:spMkLst>
            <pc:docMk/>
            <pc:sldMk cId="2601417072" sldId="327"/>
            <ac:spMk id="13" creationId="{E8FD90AC-3029-4F45-8CC0-77A85EA2B961}"/>
          </ac:spMkLst>
        </pc:spChg>
      </pc:sldChg>
      <pc:sldChg chg="modSp">
        <pc:chgData name="Grzegorz Chrobak" userId="S::grzegorz.chrobak@ekovert.pl::c1d96325-0c0e-449f-92b0-c17a632f3520" providerId="AD" clId="Web-{669DE19C-1322-4157-B993-998C23D319A8}" dt="2021-08-23T11:15:32.674" v="78" actId="20577"/>
        <pc:sldMkLst>
          <pc:docMk/>
          <pc:sldMk cId="326958362" sldId="332"/>
        </pc:sldMkLst>
        <pc:spChg chg="mod">
          <ac:chgData name="Grzegorz Chrobak" userId="S::grzegorz.chrobak@ekovert.pl::c1d96325-0c0e-449f-92b0-c17a632f3520" providerId="AD" clId="Web-{669DE19C-1322-4157-B993-998C23D319A8}" dt="2021-08-23T11:15:32.674" v="78" actId="20577"/>
          <ac:spMkLst>
            <pc:docMk/>
            <pc:sldMk cId="326958362" sldId="332"/>
            <ac:spMk id="13" creationId="{E8FD90AC-3029-4F45-8CC0-77A85EA2B961}"/>
          </ac:spMkLst>
        </pc:spChg>
      </pc:sldChg>
      <pc:sldChg chg="modSp">
        <pc:chgData name="Grzegorz Chrobak" userId="S::grzegorz.chrobak@ekovert.pl::c1d96325-0c0e-449f-92b0-c17a632f3520" providerId="AD" clId="Web-{669DE19C-1322-4157-B993-998C23D319A8}" dt="2021-08-23T11:21:47.730" v="109" actId="20577"/>
        <pc:sldMkLst>
          <pc:docMk/>
          <pc:sldMk cId="33073916" sldId="336"/>
        </pc:sldMkLst>
        <pc:spChg chg="mod">
          <ac:chgData name="Grzegorz Chrobak" userId="S::grzegorz.chrobak@ekovert.pl::c1d96325-0c0e-449f-92b0-c17a632f3520" providerId="AD" clId="Web-{669DE19C-1322-4157-B993-998C23D319A8}" dt="2021-08-23T11:21:47.730" v="109" actId="20577"/>
          <ac:spMkLst>
            <pc:docMk/>
            <pc:sldMk cId="33073916" sldId="336"/>
            <ac:spMk id="2" creationId="{06B018F7-0F2E-44F7-B1F2-8EBD2A809B87}"/>
          </ac:spMkLst>
        </pc:spChg>
      </pc:sldChg>
    </pc:docChg>
  </pc:docChgLst>
  <pc:docChgLst>
    <pc:chgData name="Waldemar Bernatowicz" userId="615f84ec-d0fa-480b-9973-a1c8f35af3dc" providerId="ADAL" clId="{3E05059B-F163-49D1-852B-3F75D9CD7B4C}"/>
    <pc:docChg chg="undo custSel addSld delSld modSld">
      <pc:chgData name="Waldemar Bernatowicz" userId="615f84ec-d0fa-480b-9973-a1c8f35af3dc" providerId="ADAL" clId="{3E05059B-F163-49D1-852B-3F75D9CD7B4C}" dt="2021-08-23T11:48:59.100" v="504" actId="114"/>
      <pc:docMkLst>
        <pc:docMk/>
      </pc:docMkLst>
      <pc:sldChg chg="modSp mod">
        <pc:chgData name="Waldemar Bernatowicz" userId="615f84ec-d0fa-480b-9973-a1c8f35af3dc" providerId="ADAL" clId="{3E05059B-F163-49D1-852B-3F75D9CD7B4C}" dt="2021-08-23T11:43:33.403" v="483" actId="20577"/>
        <pc:sldMkLst>
          <pc:docMk/>
          <pc:sldMk cId="2139181237" sldId="259"/>
        </pc:sldMkLst>
        <pc:spChg chg="mod">
          <ac:chgData name="Waldemar Bernatowicz" userId="615f84ec-d0fa-480b-9973-a1c8f35af3dc" providerId="ADAL" clId="{3E05059B-F163-49D1-852B-3F75D9CD7B4C}" dt="2021-08-23T11:43:33.403" v="483" actId="20577"/>
          <ac:spMkLst>
            <pc:docMk/>
            <pc:sldMk cId="2139181237" sldId="259"/>
            <ac:spMk id="11" creationId="{814ABCFD-8008-4527-9069-72A174ADE182}"/>
          </ac:spMkLst>
        </pc:spChg>
      </pc:sldChg>
      <pc:sldChg chg="addSp delSp modSp mod">
        <pc:chgData name="Waldemar Bernatowicz" userId="615f84ec-d0fa-480b-9973-a1c8f35af3dc" providerId="ADAL" clId="{3E05059B-F163-49D1-852B-3F75D9CD7B4C}" dt="2021-08-23T10:57:38.390" v="106" actId="1035"/>
        <pc:sldMkLst>
          <pc:docMk/>
          <pc:sldMk cId="3594810317" sldId="301"/>
        </pc:sldMkLst>
        <pc:picChg chg="add mod">
          <ac:chgData name="Waldemar Bernatowicz" userId="615f84ec-d0fa-480b-9973-a1c8f35af3dc" providerId="ADAL" clId="{3E05059B-F163-49D1-852B-3F75D9CD7B4C}" dt="2021-08-23T10:57:38.390" v="106" actId="1035"/>
          <ac:picMkLst>
            <pc:docMk/>
            <pc:sldMk cId="3594810317" sldId="301"/>
            <ac:picMk id="4" creationId="{DC65600A-FED5-4626-9155-0317763B1316}"/>
          </ac:picMkLst>
        </pc:picChg>
        <pc:picChg chg="del">
          <ac:chgData name="Waldemar Bernatowicz" userId="615f84ec-d0fa-480b-9973-a1c8f35af3dc" providerId="ADAL" clId="{3E05059B-F163-49D1-852B-3F75D9CD7B4C}" dt="2021-08-23T10:55:28.789" v="74" actId="478"/>
          <ac:picMkLst>
            <pc:docMk/>
            <pc:sldMk cId="3594810317" sldId="301"/>
            <ac:picMk id="11" creationId="{5772BEEC-B971-4540-95A9-6C7B6162A777}"/>
          </ac:picMkLst>
        </pc:picChg>
      </pc:sldChg>
      <pc:sldChg chg="modSp mod delCm">
        <pc:chgData name="Waldemar Bernatowicz" userId="615f84ec-d0fa-480b-9973-a1c8f35af3dc" providerId="ADAL" clId="{3E05059B-F163-49D1-852B-3F75D9CD7B4C}" dt="2021-08-23T11:47:57.883" v="503" actId="20577"/>
        <pc:sldMkLst>
          <pc:docMk/>
          <pc:sldMk cId="1491884810" sldId="317"/>
        </pc:sldMkLst>
        <pc:spChg chg="mod">
          <ac:chgData name="Waldemar Bernatowicz" userId="615f84ec-d0fa-480b-9973-a1c8f35af3dc" providerId="ADAL" clId="{3E05059B-F163-49D1-852B-3F75D9CD7B4C}" dt="2021-08-23T11:47:57.883" v="503" actId="20577"/>
          <ac:spMkLst>
            <pc:docMk/>
            <pc:sldMk cId="1491884810" sldId="317"/>
            <ac:spMk id="13" creationId="{E8FD90AC-3029-4F45-8CC0-77A85EA2B961}"/>
          </ac:spMkLst>
        </pc:spChg>
      </pc:sldChg>
      <pc:sldChg chg="modSp mod">
        <pc:chgData name="Waldemar Bernatowicz" userId="615f84ec-d0fa-480b-9973-a1c8f35af3dc" providerId="ADAL" clId="{3E05059B-F163-49D1-852B-3F75D9CD7B4C}" dt="2021-08-23T10:57:42.918" v="108" actId="1035"/>
        <pc:sldMkLst>
          <pc:docMk/>
          <pc:sldMk cId="1035387050" sldId="320"/>
        </pc:sldMkLst>
        <pc:picChg chg="mod">
          <ac:chgData name="Waldemar Bernatowicz" userId="615f84ec-d0fa-480b-9973-a1c8f35af3dc" providerId="ADAL" clId="{3E05059B-F163-49D1-852B-3F75D9CD7B4C}" dt="2021-08-23T10:57:42.918" v="108" actId="1035"/>
          <ac:picMkLst>
            <pc:docMk/>
            <pc:sldMk cId="1035387050" sldId="320"/>
            <ac:picMk id="4" creationId="{B9816578-8494-4308-BEC6-9CA506BDCD55}"/>
          </ac:picMkLst>
        </pc:picChg>
      </pc:sldChg>
      <pc:sldChg chg="addSp delSp modSp mod">
        <pc:chgData name="Waldemar Bernatowicz" userId="615f84ec-d0fa-480b-9973-a1c8f35af3dc" providerId="ADAL" clId="{3E05059B-F163-49D1-852B-3F75D9CD7B4C}" dt="2021-08-23T10:57:19.319" v="101" actId="1036"/>
        <pc:sldMkLst>
          <pc:docMk/>
          <pc:sldMk cId="2190335945" sldId="321"/>
        </pc:sldMkLst>
        <pc:picChg chg="add mod">
          <ac:chgData name="Waldemar Bernatowicz" userId="615f84ec-d0fa-480b-9973-a1c8f35af3dc" providerId="ADAL" clId="{3E05059B-F163-49D1-852B-3F75D9CD7B4C}" dt="2021-08-23T10:57:19.319" v="101" actId="1036"/>
          <ac:picMkLst>
            <pc:docMk/>
            <pc:sldMk cId="2190335945" sldId="321"/>
            <ac:picMk id="4" creationId="{0F4077DC-0652-4B76-A13C-EABCC1F6960C}"/>
          </ac:picMkLst>
        </pc:picChg>
        <pc:picChg chg="del">
          <ac:chgData name="Waldemar Bernatowicz" userId="615f84ec-d0fa-480b-9973-a1c8f35af3dc" providerId="ADAL" clId="{3E05059B-F163-49D1-852B-3F75D9CD7B4C}" dt="2021-08-23T10:55:59.456" v="79" actId="478"/>
          <ac:picMkLst>
            <pc:docMk/>
            <pc:sldMk cId="2190335945" sldId="321"/>
            <ac:picMk id="9" creationId="{71E18348-B1C5-4958-8109-3B16BA334449}"/>
          </ac:picMkLst>
        </pc:picChg>
      </pc:sldChg>
      <pc:sldChg chg="modSp mod">
        <pc:chgData name="Waldemar Bernatowicz" userId="615f84ec-d0fa-480b-9973-a1c8f35af3dc" providerId="ADAL" clId="{3E05059B-F163-49D1-852B-3F75D9CD7B4C}" dt="2021-08-23T10:58:42.703" v="109" actId="255"/>
        <pc:sldMkLst>
          <pc:docMk/>
          <pc:sldMk cId="3942984187" sldId="324"/>
        </pc:sldMkLst>
        <pc:spChg chg="mod">
          <ac:chgData name="Waldemar Bernatowicz" userId="615f84ec-d0fa-480b-9973-a1c8f35af3dc" providerId="ADAL" clId="{3E05059B-F163-49D1-852B-3F75D9CD7B4C}" dt="2021-08-23T10:58:42.703" v="109" actId="255"/>
          <ac:spMkLst>
            <pc:docMk/>
            <pc:sldMk cId="3942984187" sldId="324"/>
            <ac:spMk id="7" creationId="{AE410DDF-0090-4D28-9A08-67256369FEC9}"/>
          </ac:spMkLst>
        </pc:spChg>
        <pc:spChg chg="mod">
          <ac:chgData name="Waldemar Bernatowicz" userId="615f84ec-d0fa-480b-9973-a1c8f35af3dc" providerId="ADAL" clId="{3E05059B-F163-49D1-852B-3F75D9CD7B4C}" dt="2021-08-23T10:29:21.712" v="15" actId="113"/>
          <ac:spMkLst>
            <pc:docMk/>
            <pc:sldMk cId="3942984187" sldId="324"/>
            <ac:spMk id="13" creationId="{E8FD90AC-3029-4F45-8CC0-77A85EA2B961}"/>
          </ac:spMkLst>
        </pc:spChg>
      </pc:sldChg>
      <pc:sldChg chg="modSp mod">
        <pc:chgData name="Waldemar Bernatowicz" userId="615f84ec-d0fa-480b-9973-a1c8f35af3dc" providerId="ADAL" clId="{3E05059B-F163-49D1-852B-3F75D9CD7B4C}" dt="2021-08-23T10:58:50.088" v="110" actId="255"/>
        <pc:sldMkLst>
          <pc:docMk/>
          <pc:sldMk cId="1794163155" sldId="325"/>
        </pc:sldMkLst>
        <pc:spChg chg="mod">
          <ac:chgData name="Waldemar Bernatowicz" userId="615f84ec-d0fa-480b-9973-a1c8f35af3dc" providerId="ADAL" clId="{3E05059B-F163-49D1-852B-3F75D9CD7B4C}" dt="2021-08-23T10:58:50.088" v="110" actId="255"/>
          <ac:spMkLst>
            <pc:docMk/>
            <pc:sldMk cId="1794163155" sldId="325"/>
            <ac:spMk id="7" creationId="{AE410DDF-0090-4D28-9A08-67256369FEC9}"/>
          </ac:spMkLst>
        </pc:spChg>
        <pc:spChg chg="mod">
          <ac:chgData name="Waldemar Bernatowicz" userId="615f84ec-d0fa-480b-9973-a1c8f35af3dc" providerId="ADAL" clId="{3E05059B-F163-49D1-852B-3F75D9CD7B4C}" dt="2021-08-23T10:29:33.162" v="16" actId="113"/>
          <ac:spMkLst>
            <pc:docMk/>
            <pc:sldMk cId="1794163155" sldId="325"/>
            <ac:spMk id="13" creationId="{E8FD90AC-3029-4F45-8CC0-77A85EA2B961}"/>
          </ac:spMkLst>
        </pc:spChg>
      </pc:sldChg>
      <pc:sldChg chg="modSp mod">
        <pc:chgData name="Waldemar Bernatowicz" userId="615f84ec-d0fa-480b-9973-a1c8f35af3dc" providerId="ADAL" clId="{3E05059B-F163-49D1-852B-3F75D9CD7B4C}" dt="2021-08-23T10:59:01.756" v="112" actId="255"/>
        <pc:sldMkLst>
          <pc:docMk/>
          <pc:sldMk cId="2172674131" sldId="326"/>
        </pc:sldMkLst>
        <pc:spChg chg="mod">
          <ac:chgData name="Waldemar Bernatowicz" userId="615f84ec-d0fa-480b-9973-a1c8f35af3dc" providerId="ADAL" clId="{3E05059B-F163-49D1-852B-3F75D9CD7B4C}" dt="2021-08-23T10:59:01.756" v="112" actId="255"/>
          <ac:spMkLst>
            <pc:docMk/>
            <pc:sldMk cId="2172674131" sldId="326"/>
            <ac:spMk id="7" creationId="{AE410DDF-0090-4D28-9A08-67256369FEC9}"/>
          </ac:spMkLst>
        </pc:spChg>
        <pc:spChg chg="mod">
          <ac:chgData name="Waldemar Bernatowicz" userId="615f84ec-d0fa-480b-9973-a1c8f35af3dc" providerId="ADAL" clId="{3E05059B-F163-49D1-852B-3F75D9CD7B4C}" dt="2021-08-23T10:31:56.495" v="70" actId="113"/>
          <ac:spMkLst>
            <pc:docMk/>
            <pc:sldMk cId="2172674131" sldId="326"/>
            <ac:spMk id="13" creationId="{E8FD90AC-3029-4F45-8CC0-77A85EA2B961}"/>
          </ac:spMkLst>
        </pc:spChg>
      </pc:sldChg>
      <pc:sldChg chg="modSp mod">
        <pc:chgData name="Waldemar Bernatowicz" userId="615f84ec-d0fa-480b-9973-a1c8f35af3dc" providerId="ADAL" clId="{3E05059B-F163-49D1-852B-3F75D9CD7B4C}" dt="2021-08-23T11:48:59.100" v="504" actId="114"/>
        <pc:sldMkLst>
          <pc:docMk/>
          <pc:sldMk cId="2601417072" sldId="327"/>
        </pc:sldMkLst>
        <pc:spChg chg="mod">
          <ac:chgData name="Waldemar Bernatowicz" userId="615f84ec-d0fa-480b-9973-a1c8f35af3dc" providerId="ADAL" clId="{3E05059B-F163-49D1-852B-3F75D9CD7B4C}" dt="2021-08-23T10:59:07.744" v="113" actId="255"/>
          <ac:spMkLst>
            <pc:docMk/>
            <pc:sldMk cId="2601417072" sldId="327"/>
            <ac:spMk id="7" creationId="{AE410DDF-0090-4D28-9A08-67256369FEC9}"/>
          </ac:spMkLst>
        </pc:spChg>
        <pc:spChg chg="mod">
          <ac:chgData name="Waldemar Bernatowicz" userId="615f84ec-d0fa-480b-9973-a1c8f35af3dc" providerId="ADAL" clId="{3E05059B-F163-49D1-852B-3F75D9CD7B4C}" dt="2021-08-23T11:48:59.100" v="504" actId="114"/>
          <ac:spMkLst>
            <pc:docMk/>
            <pc:sldMk cId="2601417072" sldId="327"/>
            <ac:spMk id="13" creationId="{E8FD90AC-3029-4F45-8CC0-77A85EA2B961}"/>
          </ac:spMkLst>
        </pc:spChg>
      </pc:sldChg>
      <pc:sldChg chg="addSp delSp modSp mod">
        <pc:chgData name="Waldemar Bernatowicz" userId="615f84ec-d0fa-480b-9973-a1c8f35af3dc" providerId="ADAL" clId="{3E05059B-F163-49D1-852B-3F75D9CD7B4C}" dt="2021-08-23T11:44:25.781" v="484" actId="790"/>
        <pc:sldMkLst>
          <pc:docMk/>
          <pc:sldMk cId="1964142846" sldId="328"/>
        </pc:sldMkLst>
        <pc:spChg chg="mod">
          <ac:chgData name="Waldemar Bernatowicz" userId="615f84ec-d0fa-480b-9973-a1c8f35af3dc" providerId="ADAL" clId="{3E05059B-F163-49D1-852B-3F75D9CD7B4C}" dt="2021-08-23T11:44:25.781" v="484" actId="790"/>
          <ac:spMkLst>
            <pc:docMk/>
            <pc:sldMk cId="1964142846" sldId="328"/>
            <ac:spMk id="7" creationId="{AE410DDF-0090-4D28-9A08-67256369FEC9}"/>
          </ac:spMkLst>
        </pc:spChg>
        <pc:picChg chg="add mod">
          <ac:chgData name="Waldemar Bernatowicz" userId="615f84ec-d0fa-480b-9973-a1c8f35af3dc" providerId="ADAL" clId="{3E05059B-F163-49D1-852B-3F75D9CD7B4C}" dt="2021-08-23T11:15:21.170" v="218" actId="14100"/>
          <ac:picMkLst>
            <pc:docMk/>
            <pc:sldMk cId="1964142846" sldId="328"/>
            <ac:picMk id="2" creationId="{7FD17A48-C568-4495-ABE5-96B43A6F9013}"/>
          </ac:picMkLst>
        </pc:picChg>
        <pc:picChg chg="del">
          <ac:chgData name="Waldemar Bernatowicz" userId="615f84ec-d0fa-480b-9973-a1c8f35af3dc" providerId="ADAL" clId="{3E05059B-F163-49D1-852B-3F75D9CD7B4C}" dt="2021-08-23T11:14:29.486" v="213" actId="478"/>
          <ac:picMkLst>
            <pc:docMk/>
            <pc:sldMk cId="1964142846" sldId="328"/>
            <ac:picMk id="10" creationId="{3E256819-267A-4A0E-BAC5-05921BCA4169}"/>
          </ac:picMkLst>
        </pc:picChg>
        <pc:picChg chg="del">
          <ac:chgData name="Waldemar Bernatowicz" userId="615f84ec-d0fa-480b-9973-a1c8f35af3dc" providerId="ADAL" clId="{3E05059B-F163-49D1-852B-3F75D9CD7B4C}" dt="2021-08-23T11:19:22.254" v="254" actId="478"/>
          <ac:picMkLst>
            <pc:docMk/>
            <pc:sldMk cId="1964142846" sldId="328"/>
            <ac:picMk id="2049" creationId="{CB753C07-06C0-4694-8BCE-2801DF716883}"/>
          </ac:picMkLst>
        </pc:picChg>
        <pc:picChg chg="del">
          <ac:chgData name="Waldemar Bernatowicz" userId="615f84ec-d0fa-480b-9973-a1c8f35af3dc" providerId="ADAL" clId="{3E05059B-F163-49D1-852B-3F75D9CD7B4C}" dt="2021-08-23T11:19:22.972" v="255" actId="478"/>
          <ac:picMkLst>
            <pc:docMk/>
            <pc:sldMk cId="1964142846" sldId="328"/>
            <ac:picMk id="2050" creationId="{95697546-8ED5-433B-A5F2-4CBF0216F1EA}"/>
          </ac:picMkLst>
        </pc:picChg>
        <pc:picChg chg="del">
          <ac:chgData name="Waldemar Bernatowicz" userId="615f84ec-d0fa-480b-9973-a1c8f35af3dc" providerId="ADAL" clId="{3E05059B-F163-49D1-852B-3F75D9CD7B4C}" dt="2021-08-23T11:19:23.675" v="256" actId="478"/>
          <ac:picMkLst>
            <pc:docMk/>
            <pc:sldMk cId="1964142846" sldId="328"/>
            <ac:picMk id="2051" creationId="{1376FF5B-C2B8-474A-AE9A-076DF353B666}"/>
          </ac:picMkLst>
        </pc:picChg>
        <pc:picChg chg="del">
          <ac:chgData name="Waldemar Bernatowicz" userId="615f84ec-d0fa-480b-9973-a1c8f35af3dc" providerId="ADAL" clId="{3E05059B-F163-49D1-852B-3F75D9CD7B4C}" dt="2021-08-23T11:19:24.362" v="257" actId="478"/>
          <ac:picMkLst>
            <pc:docMk/>
            <pc:sldMk cId="1964142846" sldId="328"/>
            <ac:picMk id="2052" creationId="{C5A6C1BA-AF5D-406D-841A-DFF6127E4B31}"/>
          </ac:picMkLst>
        </pc:picChg>
        <pc:picChg chg="del">
          <ac:chgData name="Waldemar Bernatowicz" userId="615f84ec-d0fa-480b-9973-a1c8f35af3dc" providerId="ADAL" clId="{3E05059B-F163-49D1-852B-3F75D9CD7B4C}" dt="2021-08-23T11:19:25.027" v="258" actId="478"/>
          <ac:picMkLst>
            <pc:docMk/>
            <pc:sldMk cId="1964142846" sldId="328"/>
            <ac:picMk id="2053" creationId="{5322DBD2-BA6B-471C-8372-CE1417A97272}"/>
          </ac:picMkLst>
        </pc:picChg>
        <pc:picChg chg="del">
          <ac:chgData name="Waldemar Bernatowicz" userId="615f84ec-d0fa-480b-9973-a1c8f35af3dc" providerId="ADAL" clId="{3E05059B-F163-49D1-852B-3F75D9CD7B4C}" dt="2021-08-23T11:19:25.729" v="259" actId="478"/>
          <ac:picMkLst>
            <pc:docMk/>
            <pc:sldMk cId="1964142846" sldId="328"/>
            <ac:picMk id="2054" creationId="{4C88366A-430C-4067-9F60-E8132DFB1E8A}"/>
          </ac:picMkLst>
        </pc:picChg>
        <pc:picChg chg="del">
          <ac:chgData name="Waldemar Bernatowicz" userId="615f84ec-d0fa-480b-9973-a1c8f35af3dc" providerId="ADAL" clId="{3E05059B-F163-49D1-852B-3F75D9CD7B4C}" dt="2021-08-23T11:19:17.526" v="248" actId="478"/>
          <ac:picMkLst>
            <pc:docMk/>
            <pc:sldMk cId="1964142846" sldId="328"/>
            <ac:picMk id="2055" creationId="{63CBE06B-89D2-4E63-BFC1-2BB96B03774A}"/>
          </ac:picMkLst>
        </pc:picChg>
        <pc:picChg chg="del">
          <ac:chgData name="Waldemar Bernatowicz" userId="615f84ec-d0fa-480b-9973-a1c8f35af3dc" providerId="ADAL" clId="{3E05059B-F163-49D1-852B-3F75D9CD7B4C}" dt="2021-08-23T11:19:18.407" v="249" actId="478"/>
          <ac:picMkLst>
            <pc:docMk/>
            <pc:sldMk cId="1964142846" sldId="328"/>
            <ac:picMk id="2056" creationId="{13B40697-A355-40FD-B5A5-E16939630D9C}"/>
          </ac:picMkLst>
        </pc:picChg>
        <pc:picChg chg="del">
          <ac:chgData name="Waldemar Bernatowicz" userId="615f84ec-d0fa-480b-9973-a1c8f35af3dc" providerId="ADAL" clId="{3E05059B-F163-49D1-852B-3F75D9CD7B4C}" dt="2021-08-23T11:19:19.277" v="250" actId="478"/>
          <ac:picMkLst>
            <pc:docMk/>
            <pc:sldMk cId="1964142846" sldId="328"/>
            <ac:picMk id="2057" creationId="{BE2D38FC-047B-45BD-BDE6-954D3F265A1F}"/>
          </ac:picMkLst>
        </pc:picChg>
        <pc:picChg chg="del">
          <ac:chgData name="Waldemar Bernatowicz" userId="615f84ec-d0fa-480b-9973-a1c8f35af3dc" providerId="ADAL" clId="{3E05059B-F163-49D1-852B-3F75D9CD7B4C}" dt="2021-08-23T11:19:20.047" v="251" actId="478"/>
          <ac:picMkLst>
            <pc:docMk/>
            <pc:sldMk cId="1964142846" sldId="328"/>
            <ac:picMk id="2058" creationId="{A7AC501A-A97A-478D-8283-AD549636846B}"/>
          </ac:picMkLst>
        </pc:picChg>
        <pc:picChg chg="del">
          <ac:chgData name="Waldemar Bernatowicz" userId="615f84ec-d0fa-480b-9973-a1c8f35af3dc" providerId="ADAL" clId="{3E05059B-F163-49D1-852B-3F75D9CD7B4C}" dt="2021-08-23T11:19:20.796" v="252" actId="478"/>
          <ac:picMkLst>
            <pc:docMk/>
            <pc:sldMk cId="1964142846" sldId="328"/>
            <ac:picMk id="2059" creationId="{EDA5BF4A-3D81-4609-B7B3-7A3457938188}"/>
          </ac:picMkLst>
        </pc:picChg>
        <pc:picChg chg="del">
          <ac:chgData name="Waldemar Bernatowicz" userId="615f84ec-d0fa-480b-9973-a1c8f35af3dc" providerId="ADAL" clId="{3E05059B-F163-49D1-852B-3F75D9CD7B4C}" dt="2021-08-23T11:19:21.551" v="253" actId="478"/>
          <ac:picMkLst>
            <pc:docMk/>
            <pc:sldMk cId="1964142846" sldId="328"/>
            <ac:picMk id="2060" creationId="{3D0B9C95-7110-44D6-80A9-587679DAFFC8}"/>
          </ac:picMkLst>
        </pc:picChg>
      </pc:sldChg>
      <pc:sldChg chg="addSp delSp modSp mod">
        <pc:chgData name="Waldemar Bernatowicz" userId="615f84ec-d0fa-480b-9973-a1c8f35af3dc" providerId="ADAL" clId="{3E05059B-F163-49D1-852B-3F75D9CD7B4C}" dt="2021-08-23T11:44:33.922" v="485" actId="790"/>
        <pc:sldMkLst>
          <pc:docMk/>
          <pc:sldMk cId="840689228" sldId="329"/>
        </pc:sldMkLst>
        <pc:spChg chg="mod">
          <ac:chgData name="Waldemar Bernatowicz" userId="615f84ec-d0fa-480b-9973-a1c8f35af3dc" providerId="ADAL" clId="{3E05059B-F163-49D1-852B-3F75D9CD7B4C}" dt="2021-08-23T11:44:33.922" v="485" actId="790"/>
          <ac:spMkLst>
            <pc:docMk/>
            <pc:sldMk cId="840689228" sldId="329"/>
            <ac:spMk id="7" creationId="{AE410DDF-0090-4D28-9A08-67256369FEC9}"/>
          </ac:spMkLst>
        </pc:spChg>
        <pc:picChg chg="del">
          <ac:chgData name="Waldemar Bernatowicz" userId="615f84ec-d0fa-480b-9973-a1c8f35af3dc" providerId="ADAL" clId="{3E05059B-F163-49D1-852B-3F75D9CD7B4C}" dt="2021-08-23T11:14:31.493" v="214" actId="478"/>
          <ac:picMkLst>
            <pc:docMk/>
            <pc:sldMk cId="840689228" sldId="329"/>
            <ac:picMk id="2" creationId="{E769CD1D-18FF-4373-938E-08A5D8338B41}"/>
          </ac:picMkLst>
        </pc:picChg>
        <pc:picChg chg="add mod">
          <ac:chgData name="Waldemar Bernatowicz" userId="615f84ec-d0fa-480b-9973-a1c8f35af3dc" providerId="ADAL" clId="{3E05059B-F163-49D1-852B-3F75D9CD7B4C}" dt="2021-08-23T11:18:34.558" v="237" actId="14100"/>
          <ac:picMkLst>
            <pc:docMk/>
            <pc:sldMk cId="840689228" sldId="329"/>
            <ac:picMk id="4" creationId="{7EF317C7-9127-4977-8F28-CCFF54026C74}"/>
          </ac:picMkLst>
        </pc:picChg>
      </pc:sldChg>
      <pc:sldChg chg="addSp delSp modSp mod">
        <pc:chgData name="Waldemar Bernatowicz" userId="615f84ec-d0fa-480b-9973-a1c8f35af3dc" providerId="ADAL" clId="{3E05059B-F163-49D1-852B-3F75D9CD7B4C}" dt="2021-08-23T11:44:43.737" v="486" actId="790"/>
        <pc:sldMkLst>
          <pc:docMk/>
          <pc:sldMk cId="3694497853" sldId="330"/>
        </pc:sldMkLst>
        <pc:spChg chg="mod">
          <ac:chgData name="Waldemar Bernatowicz" userId="615f84ec-d0fa-480b-9973-a1c8f35af3dc" providerId="ADAL" clId="{3E05059B-F163-49D1-852B-3F75D9CD7B4C}" dt="2021-08-23T11:44:43.737" v="486" actId="790"/>
          <ac:spMkLst>
            <pc:docMk/>
            <pc:sldMk cId="3694497853" sldId="330"/>
            <ac:spMk id="7" creationId="{AE410DDF-0090-4D28-9A08-67256369FEC9}"/>
          </ac:spMkLst>
        </pc:spChg>
        <pc:picChg chg="add mod">
          <ac:chgData name="Waldemar Bernatowicz" userId="615f84ec-d0fa-480b-9973-a1c8f35af3dc" providerId="ADAL" clId="{3E05059B-F163-49D1-852B-3F75D9CD7B4C}" dt="2021-08-23T11:19:05.838" v="247" actId="1037"/>
          <ac:picMkLst>
            <pc:docMk/>
            <pc:sldMk cId="3694497853" sldId="330"/>
            <ac:picMk id="2" creationId="{7D315485-5F01-474D-ABF1-EF090F3EADA4}"/>
          </ac:picMkLst>
        </pc:picChg>
        <pc:picChg chg="del">
          <ac:chgData name="Waldemar Bernatowicz" userId="615f84ec-d0fa-480b-9973-a1c8f35af3dc" providerId="ADAL" clId="{3E05059B-F163-49D1-852B-3F75D9CD7B4C}" dt="2021-08-23T11:14:33.159" v="215" actId="478"/>
          <ac:picMkLst>
            <pc:docMk/>
            <pc:sldMk cId="3694497853" sldId="330"/>
            <ac:picMk id="4" creationId="{E7C93833-4582-4E2B-8631-9C86DFF5AF1B}"/>
          </ac:picMkLst>
        </pc:picChg>
      </pc:sldChg>
      <pc:sldChg chg="modSp mod">
        <pc:chgData name="Waldemar Bernatowicz" userId="615f84ec-d0fa-480b-9973-a1c8f35af3dc" providerId="ADAL" clId="{3E05059B-F163-49D1-852B-3F75D9CD7B4C}" dt="2021-08-23T11:46:48.170" v="496" actId="114"/>
        <pc:sldMkLst>
          <pc:docMk/>
          <pc:sldMk cId="326958362" sldId="332"/>
        </pc:sldMkLst>
        <pc:spChg chg="mod">
          <ac:chgData name="Waldemar Bernatowicz" userId="615f84ec-d0fa-480b-9973-a1c8f35af3dc" providerId="ADAL" clId="{3E05059B-F163-49D1-852B-3F75D9CD7B4C}" dt="2021-08-23T11:46:48.170" v="496" actId="114"/>
          <ac:spMkLst>
            <pc:docMk/>
            <pc:sldMk cId="326958362" sldId="332"/>
            <ac:spMk id="13" creationId="{E8FD90AC-3029-4F45-8CC0-77A85EA2B961}"/>
          </ac:spMkLst>
        </pc:spChg>
      </pc:sldChg>
      <pc:sldChg chg="modSp mod">
        <pc:chgData name="Waldemar Bernatowicz" userId="615f84ec-d0fa-480b-9973-a1c8f35af3dc" providerId="ADAL" clId="{3E05059B-F163-49D1-852B-3F75D9CD7B4C}" dt="2021-08-23T10:59:14.746" v="114" actId="255"/>
        <pc:sldMkLst>
          <pc:docMk/>
          <pc:sldMk cId="2140639098" sldId="333"/>
        </pc:sldMkLst>
        <pc:spChg chg="mod">
          <ac:chgData name="Waldemar Bernatowicz" userId="615f84ec-d0fa-480b-9973-a1c8f35af3dc" providerId="ADAL" clId="{3E05059B-F163-49D1-852B-3F75D9CD7B4C}" dt="2021-08-23T10:59:14.746" v="114" actId="255"/>
          <ac:spMkLst>
            <pc:docMk/>
            <pc:sldMk cId="2140639098" sldId="333"/>
            <ac:spMk id="7" creationId="{AE410DDF-0090-4D28-9A08-67256369FEC9}"/>
          </ac:spMkLst>
        </pc:spChg>
        <pc:spChg chg="mod">
          <ac:chgData name="Waldemar Bernatowicz" userId="615f84ec-d0fa-480b-9973-a1c8f35af3dc" providerId="ADAL" clId="{3E05059B-F163-49D1-852B-3F75D9CD7B4C}" dt="2021-08-23T10:32:32.333" v="72" actId="113"/>
          <ac:spMkLst>
            <pc:docMk/>
            <pc:sldMk cId="2140639098" sldId="333"/>
            <ac:spMk id="13" creationId="{E8FD90AC-3029-4F45-8CC0-77A85EA2B961}"/>
          </ac:spMkLst>
        </pc:spChg>
      </pc:sldChg>
      <pc:sldChg chg="modSp add mod">
        <pc:chgData name="Waldemar Bernatowicz" userId="615f84ec-d0fa-480b-9973-a1c8f35af3dc" providerId="ADAL" clId="{3E05059B-F163-49D1-852B-3F75D9CD7B4C}" dt="2021-08-23T10:58:56.107" v="111" actId="255"/>
        <pc:sldMkLst>
          <pc:docMk/>
          <pc:sldMk cId="4143459402" sldId="334"/>
        </pc:sldMkLst>
        <pc:spChg chg="mod">
          <ac:chgData name="Waldemar Bernatowicz" userId="615f84ec-d0fa-480b-9973-a1c8f35af3dc" providerId="ADAL" clId="{3E05059B-F163-49D1-852B-3F75D9CD7B4C}" dt="2021-08-23T10:58:56.107" v="111" actId="255"/>
          <ac:spMkLst>
            <pc:docMk/>
            <pc:sldMk cId="4143459402" sldId="334"/>
            <ac:spMk id="7" creationId="{AE410DDF-0090-4D28-9A08-67256369FEC9}"/>
          </ac:spMkLst>
        </pc:spChg>
        <pc:spChg chg="mod">
          <ac:chgData name="Waldemar Bernatowicz" userId="615f84ec-d0fa-480b-9973-a1c8f35af3dc" providerId="ADAL" clId="{3E05059B-F163-49D1-852B-3F75D9CD7B4C}" dt="2021-08-23T10:32:59.015" v="73" actId="14100"/>
          <ac:spMkLst>
            <pc:docMk/>
            <pc:sldMk cId="4143459402" sldId="334"/>
            <ac:spMk id="13" creationId="{E8FD90AC-3029-4F45-8CC0-77A85EA2B961}"/>
          </ac:spMkLst>
        </pc:spChg>
      </pc:sldChg>
      <pc:sldChg chg="modSp add del mod">
        <pc:chgData name="Waldemar Bernatowicz" userId="615f84ec-d0fa-480b-9973-a1c8f35af3dc" providerId="ADAL" clId="{3E05059B-F163-49D1-852B-3F75D9CD7B4C}" dt="2021-08-23T11:01:07.038" v="132" actId="2696"/>
        <pc:sldMkLst>
          <pc:docMk/>
          <pc:sldMk cId="548823050" sldId="335"/>
        </pc:sldMkLst>
        <pc:spChg chg="mod">
          <ac:chgData name="Waldemar Bernatowicz" userId="615f84ec-d0fa-480b-9973-a1c8f35af3dc" providerId="ADAL" clId="{3E05059B-F163-49D1-852B-3F75D9CD7B4C}" dt="2021-08-23T11:00:37.121" v="130" actId="20577"/>
          <ac:spMkLst>
            <pc:docMk/>
            <pc:sldMk cId="548823050" sldId="335"/>
            <ac:spMk id="2" creationId="{2EC786D6-B6F6-43A3-9C2A-F4F959C66F4B}"/>
          </ac:spMkLst>
        </pc:spChg>
      </pc:sldChg>
      <pc:sldChg chg="addSp delSp modSp add mod">
        <pc:chgData name="Waldemar Bernatowicz" userId="615f84ec-d0fa-480b-9973-a1c8f35af3dc" providerId="ADAL" clId="{3E05059B-F163-49D1-852B-3F75D9CD7B4C}" dt="2021-08-23T11:28:37.182" v="356" actId="14100"/>
        <pc:sldMkLst>
          <pc:docMk/>
          <pc:sldMk cId="33073916" sldId="336"/>
        </pc:sldMkLst>
        <pc:spChg chg="mod">
          <ac:chgData name="Waldemar Bernatowicz" userId="615f84ec-d0fa-480b-9973-a1c8f35af3dc" providerId="ADAL" clId="{3E05059B-F163-49D1-852B-3F75D9CD7B4C}" dt="2021-08-23T11:24:24.060" v="345" actId="207"/>
          <ac:spMkLst>
            <pc:docMk/>
            <pc:sldMk cId="33073916" sldId="336"/>
            <ac:spMk id="2" creationId="{06B018F7-0F2E-44F7-B1F2-8EBD2A809B87}"/>
          </ac:spMkLst>
        </pc:spChg>
        <pc:spChg chg="del">
          <ac:chgData name="Waldemar Bernatowicz" userId="615f84ec-d0fa-480b-9973-a1c8f35af3dc" providerId="ADAL" clId="{3E05059B-F163-49D1-852B-3F75D9CD7B4C}" dt="2021-08-23T11:01:23.168" v="139" actId="478"/>
          <ac:spMkLst>
            <pc:docMk/>
            <pc:sldMk cId="33073916" sldId="336"/>
            <ac:spMk id="4" creationId="{FF5B7DA3-41E9-43DB-8F83-D3A4E01105E1}"/>
          </ac:spMkLst>
        </pc:spChg>
        <pc:spChg chg="del">
          <ac:chgData name="Waldemar Bernatowicz" userId="615f84ec-d0fa-480b-9973-a1c8f35af3dc" providerId="ADAL" clId="{3E05059B-F163-49D1-852B-3F75D9CD7B4C}" dt="2021-08-23T11:01:17.664" v="136" actId="478"/>
          <ac:spMkLst>
            <pc:docMk/>
            <pc:sldMk cId="33073916" sldId="336"/>
            <ac:spMk id="5" creationId="{1C530EB5-0DF0-47C9-9A15-99851FF9948A}"/>
          </ac:spMkLst>
        </pc:spChg>
        <pc:spChg chg="del">
          <ac:chgData name="Waldemar Bernatowicz" userId="615f84ec-d0fa-480b-9973-a1c8f35af3dc" providerId="ADAL" clId="{3E05059B-F163-49D1-852B-3F75D9CD7B4C}" dt="2021-08-23T11:01:14.985" v="134" actId="478"/>
          <ac:spMkLst>
            <pc:docMk/>
            <pc:sldMk cId="33073916" sldId="336"/>
            <ac:spMk id="8" creationId="{E030B56C-A08A-45BA-B4F2-0394602E99DE}"/>
          </ac:spMkLst>
        </pc:spChg>
        <pc:spChg chg="add mod">
          <ac:chgData name="Waldemar Bernatowicz" userId="615f84ec-d0fa-480b-9973-a1c8f35af3dc" providerId="ADAL" clId="{3E05059B-F163-49D1-852B-3F75D9CD7B4C}" dt="2021-08-23T11:28:37.182" v="356" actId="14100"/>
          <ac:spMkLst>
            <pc:docMk/>
            <pc:sldMk cId="33073916" sldId="336"/>
            <ac:spMk id="11" creationId="{564AD0DB-5E28-4A8E-93E1-3C5D524C84BA}"/>
          </ac:spMkLst>
        </pc:spChg>
        <pc:spChg chg="del">
          <ac:chgData name="Waldemar Bernatowicz" userId="615f84ec-d0fa-480b-9973-a1c8f35af3dc" providerId="ADAL" clId="{3E05059B-F163-49D1-852B-3F75D9CD7B4C}" dt="2021-08-23T11:01:20.141" v="138" actId="478"/>
          <ac:spMkLst>
            <pc:docMk/>
            <pc:sldMk cId="33073916" sldId="336"/>
            <ac:spMk id="11" creationId="{814ABCFD-8008-4527-9069-72A174ADE182}"/>
          </ac:spMkLst>
        </pc:spChg>
        <pc:spChg chg="add del mod">
          <ac:chgData name="Waldemar Bernatowicz" userId="615f84ec-d0fa-480b-9973-a1c8f35af3dc" providerId="ADAL" clId="{3E05059B-F163-49D1-852B-3F75D9CD7B4C}" dt="2021-08-23T11:03:16.930" v="194" actId="478"/>
          <ac:spMkLst>
            <pc:docMk/>
            <pc:sldMk cId="33073916" sldId="336"/>
            <ac:spMk id="13" creationId="{D85017C3-62AF-4997-A5EA-1F4334BF27A8}"/>
          </ac:spMkLst>
        </pc:spChg>
        <pc:spChg chg="add mod">
          <ac:chgData name="Waldemar Bernatowicz" userId="615f84ec-d0fa-480b-9973-a1c8f35af3dc" providerId="ADAL" clId="{3E05059B-F163-49D1-852B-3F75D9CD7B4C}" dt="2021-08-23T11:03:03.190" v="173"/>
          <ac:spMkLst>
            <pc:docMk/>
            <pc:sldMk cId="33073916" sldId="336"/>
            <ac:spMk id="14" creationId="{354B5838-AF53-45E1-9B17-447AA3CCA8EA}"/>
          </ac:spMkLst>
        </pc:spChg>
        <pc:spChg chg="add mod">
          <ac:chgData name="Waldemar Bernatowicz" userId="615f84ec-d0fa-480b-9973-a1c8f35af3dc" providerId="ADAL" clId="{3E05059B-F163-49D1-852B-3F75D9CD7B4C}" dt="2021-08-23T11:24:34.972" v="346" actId="12788"/>
          <ac:spMkLst>
            <pc:docMk/>
            <pc:sldMk cId="33073916" sldId="336"/>
            <ac:spMk id="17" creationId="{C032AD6B-9B6F-4DEC-B5F2-3D41798BEFEE}"/>
          </ac:spMkLst>
        </pc:spChg>
        <pc:picChg chg="add mod modCrop">
          <ac:chgData name="Waldemar Bernatowicz" userId="615f84ec-d0fa-480b-9973-a1c8f35af3dc" providerId="ADAL" clId="{3E05059B-F163-49D1-852B-3F75D9CD7B4C}" dt="2021-08-23T11:23:48.491" v="343" actId="1037"/>
          <ac:picMkLst>
            <pc:docMk/>
            <pc:sldMk cId="33073916" sldId="336"/>
            <ac:picMk id="4" creationId="{9075E640-9F52-4630-995A-668A1D78A4A3}"/>
          </ac:picMkLst>
        </pc:picChg>
        <pc:picChg chg="del">
          <ac:chgData name="Waldemar Bernatowicz" userId="615f84ec-d0fa-480b-9973-a1c8f35af3dc" providerId="ADAL" clId="{3E05059B-F163-49D1-852B-3F75D9CD7B4C}" dt="2021-08-23T11:01:16.143" v="135" actId="478"/>
          <ac:picMkLst>
            <pc:docMk/>
            <pc:sldMk cId="33073916" sldId="336"/>
            <ac:picMk id="12" creationId="{CD079B58-E46E-4F7A-BB69-D8D8E642F0D5}"/>
          </ac:picMkLst>
        </pc:picChg>
        <pc:picChg chg="add mod">
          <ac:chgData name="Waldemar Bernatowicz" userId="615f84ec-d0fa-480b-9973-a1c8f35af3dc" providerId="ADAL" clId="{3E05059B-F163-49D1-852B-3F75D9CD7B4C}" dt="2021-08-23T11:03:03.190" v="173"/>
          <ac:picMkLst>
            <pc:docMk/>
            <pc:sldMk cId="33073916" sldId="336"/>
            <ac:picMk id="15" creationId="{414C720E-E140-4B2E-BCD1-445EA3AD9D6E}"/>
          </ac:picMkLst>
        </pc:picChg>
        <pc:picChg chg="del">
          <ac:chgData name="Waldemar Bernatowicz" userId="615f84ec-d0fa-480b-9973-a1c8f35af3dc" providerId="ADAL" clId="{3E05059B-F163-49D1-852B-3F75D9CD7B4C}" dt="2021-08-23T11:01:18.521" v="137" actId="478"/>
          <ac:picMkLst>
            <pc:docMk/>
            <pc:sldMk cId="33073916" sldId="336"/>
            <ac:picMk id="16" creationId="{AC931A91-0F03-45CD-822F-17E0816B6DFE}"/>
          </ac:picMkLst>
        </pc:picChg>
        <pc:picChg chg="del">
          <ac:chgData name="Waldemar Bernatowicz" userId="615f84ec-d0fa-480b-9973-a1c8f35af3dc" providerId="ADAL" clId="{3E05059B-F163-49D1-852B-3F75D9CD7B4C}" dt="2021-08-23T11:01:11.962" v="133" actId="478"/>
          <ac:picMkLst>
            <pc:docMk/>
            <pc:sldMk cId="33073916" sldId="336"/>
            <ac:picMk id="19" creationId="{4954E829-5C35-42BE-90C7-8D5B2DCCCB45}"/>
          </ac:picMkLst>
        </pc:picChg>
      </pc:sldChg>
      <pc:sldChg chg="addSp modSp add mod">
        <pc:chgData name="Waldemar Bernatowicz" userId="615f84ec-d0fa-480b-9973-a1c8f35af3dc" providerId="ADAL" clId="{3E05059B-F163-49D1-852B-3F75D9CD7B4C}" dt="2021-08-23T11:41:58.690" v="466" actId="1076"/>
        <pc:sldMkLst>
          <pc:docMk/>
          <pc:sldMk cId="90098072" sldId="337"/>
        </pc:sldMkLst>
        <pc:spChg chg="mod">
          <ac:chgData name="Waldemar Bernatowicz" userId="615f84ec-d0fa-480b-9973-a1c8f35af3dc" providerId="ADAL" clId="{3E05059B-F163-49D1-852B-3F75D9CD7B4C}" dt="2021-08-23T11:32:49.361" v="379" actId="790"/>
          <ac:spMkLst>
            <pc:docMk/>
            <pc:sldMk cId="90098072" sldId="337"/>
            <ac:spMk id="7" creationId="{AE410DDF-0090-4D28-9A08-67256369FEC9}"/>
          </ac:spMkLst>
        </pc:spChg>
        <pc:spChg chg="mod">
          <ac:chgData name="Waldemar Bernatowicz" userId="615f84ec-d0fa-480b-9973-a1c8f35af3dc" providerId="ADAL" clId="{3E05059B-F163-49D1-852B-3F75D9CD7B4C}" dt="2021-08-23T11:41:54.431" v="465" actId="20577"/>
          <ac:spMkLst>
            <pc:docMk/>
            <pc:sldMk cId="90098072" sldId="337"/>
            <ac:spMk id="13" creationId="{E8FD90AC-3029-4F45-8CC0-77A85EA2B961}"/>
          </ac:spMkLst>
        </pc:spChg>
        <pc:picChg chg="add mod">
          <ac:chgData name="Waldemar Bernatowicz" userId="615f84ec-d0fa-480b-9973-a1c8f35af3dc" providerId="ADAL" clId="{3E05059B-F163-49D1-852B-3F75D9CD7B4C}" dt="2021-08-23T11:41:58.690" v="466" actId="1076"/>
          <ac:picMkLst>
            <pc:docMk/>
            <pc:sldMk cId="90098072" sldId="337"/>
            <ac:picMk id="4" creationId="{050A0221-8B29-4593-920E-9363C4663E64}"/>
          </ac:picMkLst>
        </pc:picChg>
      </pc:sldChg>
    </pc:docChg>
  </pc:docChgLst>
  <pc:docChgLst>
    <pc:chgData name="Grzegorz Chrobak" userId="S::grzegorz.chrobak@ekovert.pl::c1d96325-0c0e-449f-92b0-c17a632f3520" providerId="AD" clId="Web-{EC3AB190-1B1C-4873-81F5-C213678E14E7}"/>
    <pc:docChg chg="modSld">
      <pc:chgData name="Grzegorz Chrobak" userId="S::grzegorz.chrobak@ekovert.pl::c1d96325-0c0e-449f-92b0-c17a632f3520" providerId="AD" clId="Web-{EC3AB190-1B1C-4873-81F5-C213678E14E7}" dt="2021-08-23T10:02:45.589" v="0" actId="20577"/>
      <pc:docMkLst>
        <pc:docMk/>
      </pc:docMkLst>
      <pc:sldChg chg="modSp">
        <pc:chgData name="Grzegorz Chrobak" userId="S::grzegorz.chrobak@ekovert.pl::c1d96325-0c0e-449f-92b0-c17a632f3520" providerId="AD" clId="Web-{EC3AB190-1B1C-4873-81F5-C213678E14E7}" dt="2021-08-23T10:02:45.589" v="0" actId="20577"/>
        <pc:sldMkLst>
          <pc:docMk/>
          <pc:sldMk cId="2139181237" sldId="259"/>
        </pc:sldMkLst>
        <pc:spChg chg="mod">
          <ac:chgData name="Grzegorz Chrobak" userId="S::grzegorz.chrobak@ekovert.pl::c1d96325-0c0e-449f-92b0-c17a632f3520" providerId="AD" clId="Web-{EC3AB190-1B1C-4873-81F5-C213678E14E7}" dt="2021-08-23T10:02:45.589" v="0" actId="20577"/>
          <ac:spMkLst>
            <pc:docMk/>
            <pc:sldMk cId="2139181237" sldId="259"/>
            <ac:spMk id="2" creationId="{06B018F7-0F2E-44F7-B1F2-8EBD2A809B8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99D0F-3DC3-4605-A20A-54882E7704C8}" type="datetimeFigureOut">
              <a:rPr lang="en-US" smtClean="0"/>
              <a:t>7/4/2022</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D1000C-9C92-4AA3-89D6-A16B088865C8}" type="slidenum">
              <a:rPr lang="en-US" smtClean="0"/>
              <a:t>‹#›</a:t>
            </a:fld>
            <a:endParaRPr lang="en-US"/>
          </a:p>
        </p:txBody>
      </p:sp>
    </p:spTree>
    <p:extLst>
      <p:ext uri="{BB962C8B-B14F-4D97-AF65-F5344CB8AC3E}">
        <p14:creationId xmlns:p14="http://schemas.microsoft.com/office/powerpoint/2010/main" val="2417295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05497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en-US" dirty="0"/>
          </a:p>
        </p:txBody>
      </p:sp>
      <p:sp>
        <p:nvSpPr>
          <p:cNvPr id="4" name="Symbol zastępczy numeru slajdu 3"/>
          <p:cNvSpPr>
            <a:spLocks noGrp="1"/>
          </p:cNvSpPr>
          <p:nvPr>
            <p:ph type="sldNum" sz="quarter" idx="5"/>
          </p:nvPr>
        </p:nvSpPr>
        <p:spPr/>
        <p:txBody>
          <a:bodyPr/>
          <a:lstStyle/>
          <a:p>
            <a:fld id="{26D1000C-9C92-4AA3-89D6-A16B088865C8}" type="slidenum">
              <a:rPr lang="en-US" smtClean="0"/>
              <a:t>10</a:t>
            </a:fld>
            <a:endParaRPr lang="en-US"/>
          </a:p>
        </p:txBody>
      </p:sp>
    </p:spTree>
    <p:extLst>
      <p:ext uri="{BB962C8B-B14F-4D97-AF65-F5344CB8AC3E}">
        <p14:creationId xmlns:p14="http://schemas.microsoft.com/office/powerpoint/2010/main" val="3876755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7334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915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34446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34624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109263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932478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0927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10846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8176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13307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1827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1192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pl-PL" dirty="0"/>
          </a:p>
        </p:txBody>
      </p:sp>
      <p:sp>
        <p:nvSpPr>
          <p:cNvPr id="4" name="Symbol zastępczy numeru slajdu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AB47FDD-EEE3-4142-A073-F9508195D025}" type="slidenum">
              <a:rPr kumimoji="0" lang="pl-PL"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pl-PL"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38392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en-US" dirty="0"/>
          </a:p>
        </p:txBody>
      </p:sp>
      <p:sp>
        <p:nvSpPr>
          <p:cNvPr id="4" name="Symbol zastępczy numeru slajdu 3"/>
          <p:cNvSpPr>
            <a:spLocks noGrp="1"/>
          </p:cNvSpPr>
          <p:nvPr>
            <p:ph type="sldNum" sz="quarter" idx="5"/>
          </p:nvPr>
        </p:nvSpPr>
        <p:spPr/>
        <p:txBody>
          <a:bodyPr/>
          <a:lstStyle/>
          <a:p>
            <a:fld id="{26D1000C-9C92-4AA3-89D6-A16B088865C8}" type="slidenum">
              <a:rPr lang="en-US" smtClean="0"/>
              <a:t>6</a:t>
            </a:fld>
            <a:endParaRPr lang="en-US"/>
          </a:p>
        </p:txBody>
      </p:sp>
    </p:spTree>
    <p:extLst>
      <p:ext uri="{BB962C8B-B14F-4D97-AF65-F5344CB8AC3E}">
        <p14:creationId xmlns:p14="http://schemas.microsoft.com/office/powerpoint/2010/main" val="38684746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en-US" dirty="0"/>
          </a:p>
        </p:txBody>
      </p:sp>
      <p:sp>
        <p:nvSpPr>
          <p:cNvPr id="4" name="Symbol zastępczy numeru slajdu 3"/>
          <p:cNvSpPr>
            <a:spLocks noGrp="1"/>
          </p:cNvSpPr>
          <p:nvPr>
            <p:ph type="sldNum" sz="quarter" idx="5"/>
          </p:nvPr>
        </p:nvSpPr>
        <p:spPr/>
        <p:txBody>
          <a:bodyPr/>
          <a:lstStyle/>
          <a:p>
            <a:fld id="{26D1000C-9C92-4AA3-89D6-A16B088865C8}" type="slidenum">
              <a:rPr lang="en-US" smtClean="0"/>
              <a:t>7</a:t>
            </a:fld>
            <a:endParaRPr lang="en-US"/>
          </a:p>
        </p:txBody>
      </p:sp>
    </p:spTree>
    <p:extLst>
      <p:ext uri="{BB962C8B-B14F-4D97-AF65-F5344CB8AC3E}">
        <p14:creationId xmlns:p14="http://schemas.microsoft.com/office/powerpoint/2010/main" val="2861660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en-US" dirty="0"/>
          </a:p>
        </p:txBody>
      </p:sp>
      <p:sp>
        <p:nvSpPr>
          <p:cNvPr id="4" name="Symbol zastępczy numeru slajdu 3"/>
          <p:cNvSpPr>
            <a:spLocks noGrp="1"/>
          </p:cNvSpPr>
          <p:nvPr>
            <p:ph type="sldNum" sz="quarter" idx="5"/>
          </p:nvPr>
        </p:nvSpPr>
        <p:spPr/>
        <p:txBody>
          <a:bodyPr/>
          <a:lstStyle/>
          <a:p>
            <a:fld id="{26D1000C-9C92-4AA3-89D6-A16B088865C8}" type="slidenum">
              <a:rPr lang="en-US" smtClean="0"/>
              <a:t>8</a:t>
            </a:fld>
            <a:endParaRPr lang="en-US"/>
          </a:p>
        </p:txBody>
      </p:sp>
    </p:spTree>
    <p:extLst>
      <p:ext uri="{BB962C8B-B14F-4D97-AF65-F5344CB8AC3E}">
        <p14:creationId xmlns:p14="http://schemas.microsoft.com/office/powerpoint/2010/main" val="18777927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a:lnSpc>
                <a:spcPct val="107000"/>
              </a:lnSpc>
              <a:spcAft>
                <a:spcPts val="800"/>
              </a:spcAft>
            </a:pPr>
            <a:endParaRPr lang="en-US" dirty="0"/>
          </a:p>
        </p:txBody>
      </p:sp>
      <p:sp>
        <p:nvSpPr>
          <p:cNvPr id="4" name="Symbol zastępczy numeru slajdu 3"/>
          <p:cNvSpPr>
            <a:spLocks noGrp="1"/>
          </p:cNvSpPr>
          <p:nvPr>
            <p:ph type="sldNum" sz="quarter" idx="5"/>
          </p:nvPr>
        </p:nvSpPr>
        <p:spPr/>
        <p:txBody>
          <a:bodyPr/>
          <a:lstStyle/>
          <a:p>
            <a:fld id="{26D1000C-9C92-4AA3-89D6-A16B088865C8}" type="slidenum">
              <a:rPr lang="en-US" smtClean="0"/>
              <a:t>9</a:t>
            </a:fld>
            <a:endParaRPr lang="en-US"/>
          </a:p>
        </p:txBody>
      </p:sp>
    </p:spTree>
    <p:extLst>
      <p:ext uri="{BB962C8B-B14F-4D97-AF65-F5344CB8AC3E}">
        <p14:creationId xmlns:p14="http://schemas.microsoft.com/office/powerpoint/2010/main" val="16355904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pl-PL"/>
              <a:t>Kliknij, aby edytować styl</a:t>
            </a:r>
            <a:endParaRPr lang="en-US"/>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endParaRPr lang="en-US"/>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5F05AC92-16C3-45D3-9BEC-15266319B1F1}" type="datetime1">
              <a:rPr lang="en-US" smtClean="0"/>
              <a:t>7/4/2022</a:t>
            </a:fld>
            <a:endParaRPr lang="en-US"/>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a:t>ekovert Lukasz Szkudlarek</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708071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raz panoramiczny z podpisem">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pl-PL"/>
              <a:t>Kliknij, aby edytować styl</a:t>
            </a:r>
            <a:endParaRPr lang="en-US"/>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Date Placeholder 4"/>
          <p:cNvSpPr>
            <a:spLocks noGrp="1"/>
          </p:cNvSpPr>
          <p:nvPr>
            <p:ph type="dt" sz="half" idx="10"/>
          </p:nvPr>
        </p:nvSpPr>
        <p:spPr/>
        <p:txBody>
          <a:bodyPr/>
          <a:lstStyle/>
          <a:p>
            <a:fld id="{BA93333A-57A8-4129-BB5D-1688AFD2A801}" type="datetime1">
              <a:rPr lang="en-US" smtClean="0"/>
              <a:t>7/4/2022</a:t>
            </a:fld>
            <a:endParaRPr lang="en-US"/>
          </a:p>
        </p:txBody>
      </p:sp>
      <p:sp>
        <p:nvSpPr>
          <p:cNvPr id="6" name="Footer Placeholder 5"/>
          <p:cNvSpPr>
            <a:spLocks noGrp="1"/>
          </p:cNvSpPr>
          <p:nvPr>
            <p:ph type="ftr" sz="quarter" idx="11"/>
          </p:nvPr>
        </p:nvSpPr>
        <p:spPr/>
        <p:txBody>
          <a:bodyPr/>
          <a:lstStyle/>
          <a:p>
            <a:r>
              <a:rPr lang="en-US"/>
              <a:t>ekovert Lukasz Szkudlarek</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789336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ytuł i podpis">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pl-PL"/>
              <a:t>Kliknij, aby edytować styl</a:t>
            </a:r>
            <a:endParaRPr lang="en-US"/>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4" name="Date Placeholder 3"/>
          <p:cNvSpPr>
            <a:spLocks noGrp="1"/>
          </p:cNvSpPr>
          <p:nvPr>
            <p:ph type="dt" sz="half" idx="10"/>
          </p:nvPr>
        </p:nvSpPr>
        <p:spPr/>
        <p:txBody>
          <a:bodyPr/>
          <a:lstStyle/>
          <a:p>
            <a:fld id="{B69532AB-4D6D-4625-B3E6-9C7053759A2C}"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632777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Oferta z podpisem">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pl-PL"/>
              <a:t>Kliknij, aby edytować styl</a:t>
            </a:r>
            <a:endParaRPr lang="en-US"/>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4" name="Date Placeholder 3"/>
          <p:cNvSpPr>
            <a:spLocks noGrp="1"/>
          </p:cNvSpPr>
          <p:nvPr>
            <p:ph type="dt" sz="half" idx="10"/>
          </p:nvPr>
        </p:nvSpPr>
        <p:spPr/>
        <p:txBody>
          <a:bodyPr/>
          <a:lstStyle/>
          <a:p>
            <a:fld id="{0ABB719B-CA8E-46CC-8640-1E8D58E4B2F7}"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9210655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Karta nazwy">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pl-PL"/>
              <a:t>Kliknij, aby edytować styl</a:t>
            </a:r>
            <a:endParaRPr lang="en-US"/>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D608C32E-A6B9-4ADF-9D4B-E2A7D36FE946}"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4847570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umn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pl-PL"/>
              <a:t>Kliknij, aby edytować styl</a:t>
            </a:r>
            <a:endParaRPr lang="en-US"/>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6D54BC7-72C2-4373-A3B2-7510170B3475}" type="datetime1">
              <a:rPr lang="en-US" smtClean="0"/>
              <a:t>7/4/2022</a:t>
            </a:fld>
            <a:endParaRPr lang="en-US"/>
          </a:p>
        </p:txBody>
      </p:sp>
      <p:sp>
        <p:nvSpPr>
          <p:cNvPr id="8" name="Footer Placeholder 7"/>
          <p:cNvSpPr>
            <a:spLocks noGrp="1"/>
          </p:cNvSpPr>
          <p:nvPr>
            <p:ph type="ftr" sz="quarter" idx="11"/>
          </p:nvPr>
        </p:nvSpPr>
        <p:spPr/>
        <p:txBody>
          <a:bodyPr/>
          <a:lstStyle/>
          <a:p>
            <a:r>
              <a:rPr lang="en-US"/>
              <a:t>ekovert Lukasz Szkudlarek</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711272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kolumna obraz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pl-PL"/>
              <a:t>Kliknij, aby edytować styl</a:t>
            </a:r>
            <a:endParaRPr lang="en-US"/>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95B744A-858B-4EA6-8C04-B4306E55635F}" type="datetime1">
              <a:rPr lang="en-US" smtClean="0"/>
              <a:t>7/4/2022</a:t>
            </a:fld>
            <a:endParaRPr lang="en-US"/>
          </a:p>
        </p:txBody>
      </p:sp>
      <p:sp>
        <p:nvSpPr>
          <p:cNvPr id="8" name="Footer Placeholder 7"/>
          <p:cNvSpPr>
            <a:spLocks noGrp="1"/>
          </p:cNvSpPr>
          <p:nvPr>
            <p:ph type="ftr" sz="quarter" idx="11"/>
          </p:nvPr>
        </p:nvSpPr>
        <p:spPr/>
        <p:txBody>
          <a:bodyPr/>
          <a:lstStyle/>
          <a:p>
            <a:r>
              <a:rPr lang="en-US"/>
              <a:t>ekovert Lukasz Szkudlarek</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045002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pl-PL"/>
              <a:t>Kliknij, aby edytować styl</a:t>
            </a:r>
            <a:endParaRPr lang="en-US"/>
          </a:p>
        </p:txBody>
      </p:sp>
      <p:sp>
        <p:nvSpPr>
          <p:cNvPr id="3" name="Vertical Text Placeholder 2"/>
          <p:cNvSpPr>
            <a:spLocks noGrp="1"/>
          </p:cNvSpPr>
          <p:nvPr>
            <p:ph type="body" orient="vert" idx="1"/>
          </p:nvPr>
        </p:nvSpPr>
        <p:spPr/>
        <p:txBody>
          <a:bodyPr vert="eaVert" anchor="t" anchorCtr="0"/>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D00FD5D5-53AA-4CB3-BB5E-E4C5B267DD03}"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158585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pl-PL"/>
              <a:t>Kliknij, aby edytować styl</a:t>
            </a:r>
            <a:endParaRPr lang="en-US"/>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3A8B19C8-A196-49C9-B572-96DB1FED3631}"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075281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ylko tytuł i podtytuł">
    <p:spTree>
      <p:nvGrpSpPr>
        <p:cNvPr id="1" name=""/>
        <p:cNvGrpSpPr/>
        <p:nvPr/>
      </p:nvGrpSpPr>
      <p:grpSpPr>
        <a:xfrm>
          <a:off x="0" y="0"/>
          <a:ext cx="0" cy="0"/>
          <a:chOff x="0" y="0"/>
          <a:chExt cx="0" cy="0"/>
        </a:xfrm>
      </p:grpSpPr>
      <p:sp>
        <p:nvSpPr>
          <p:cNvPr id="4" name="Tytuł 3"/>
          <p:cNvSpPr>
            <a:spLocks noGrp="1"/>
          </p:cNvSpPr>
          <p:nvPr>
            <p:ph type="title"/>
          </p:nvPr>
        </p:nvSpPr>
        <p:spPr/>
        <p:txBody>
          <a:bodyPr/>
          <a:lstStyle/>
          <a:p>
            <a:r>
              <a:rPr lang="pl-PL"/>
              <a:t>Kliknij, aby edytować styl</a:t>
            </a:r>
          </a:p>
        </p:txBody>
      </p:sp>
    </p:spTree>
    <p:extLst>
      <p:ext uri="{BB962C8B-B14F-4D97-AF65-F5344CB8AC3E}">
        <p14:creationId xmlns:p14="http://schemas.microsoft.com/office/powerpoint/2010/main" val="1070792757"/>
      </p:ext>
    </p:extLst>
  </p:cSld>
  <p:clrMapOvr>
    <a:masterClrMapping/>
  </p:clrMapOvr>
  <p:extLst>
    <p:ext uri="{DCECCB84-F9BA-43D5-87BE-67443E8EF086}">
      <p15:sldGuideLst xmlns:p15="http://schemas.microsoft.com/office/powerpoint/2012/main">
        <p15:guide id="1" pos="158">
          <p15:clr>
            <a:srgbClr val="FBAE40"/>
          </p15:clr>
        </p15:guide>
        <p15:guide id="2" pos="5602">
          <p15:clr>
            <a:srgbClr val="FBAE40"/>
          </p15:clr>
        </p15:guide>
        <p15:guide id="3" orient="horz" pos="2160">
          <p15:clr>
            <a:srgbClr val="FBAE40"/>
          </p15:clr>
        </p15:guide>
        <p15:guide id="4" orient="horz" pos="754">
          <p15:clr>
            <a:srgbClr val="FBAE40"/>
          </p15:clr>
        </p15:guide>
        <p15:guide id="5" orient="horz" pos="1139">
          <p15:clr>
            <a:srgbClr val="FBAE40"/>
          </p15:clr>
        </p15:guide>
        <p15:guide id="6" orient="horz" pos="1366">
          <p15:clr>
            <a:srgbClr val="FBAE40"/>
          </p15:clr>
        </p15:guide>
        <p15:guide id="7" pos="4898">
          <p15:clr>
            <a:srgbClr val="FBAE40"/>
          </p15:clr>
        </p15:guide>
        <p15:guide id="8" orient="horz" pos="404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idx="1"/>
          </p:nvPr>
        </p:nvSpPr>
        <p:spPr/>
        <p:txBody>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10"/>
          </p:nvPr>
        </p:nvSpPr>
        <p:spPr/>
        <p:txBody>
          <a:bodyPr/>
          <a:lstStyle/>
          <a:p>
            <a:fld id="{EEEC5EDC-FFDB-4DAC-BF56-FFD36AC4B0A6}"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4050260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pl-PL"/>
              <a:t>Kliknij, aby edytować styl</a:t>
            </a:r>
            <a:endParaRPr lang="en-US"/>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Edytuj style wzorca tekstu</a:t>
            </a:r>
          </a:p>
        </p:txBody>
      </p:sp>
      <p:sp>
        <p:nvSpPr>
          <p:cNvPr id="4" name="Date Placeholder 3"/>
          <p:cNvSpPr>
            <a:spLocks noGrp="1"/>
          </p:cNvSpPr>
          <p:nvPr>
            <p:ph type="dt" sz="half" idx="10"/>
          </p:nvPr>
        </p:nvSpPr>
        <p:spPr/>
        <p:txBody>
          <a:bodyPr/>
          <a:lstStyle/>
          <a:p>
            <a:fld id="{E7790224-FED4-4E7B-A301-B64B338C0FD7}" type="datetime1">
              <a:rPr lang="en-US" smtClean="0"/>
              <a:t>7/4/2022</a:t>
            </a:fld>
            <a:endParaRPr lang="en-US"/>
          </a:p>
        </p:txBody>
      </p:sp>
      <p:sp>
        <p:nvSpPr>
          <p:cNvPr id="5" name="Footer Placeholder 4"/>
          <p:cNvSpPr>
            <a:spLocks noGrp="1"/>
          </p:cNvSpPr>
          <p:nvPr>
            <p:ph type="ftr" sz="quarter" idx="11"/>
          </p:nvPr>
        </p:nvSpPr>
        <p:spPr/>
        <p:txBody>
          <a:bodyPr/>
          <a:lstStyle/>
          <a:p>
            <a:r>
              <a:rPr lang="en-US"/>
              <a:t>ekovert Lukasz Szkudlarek</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0878015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Content Placeholder 2"/>
          <p:cNvSpPr>
            <a:spLocks noGrp="1"/>
          </p:cNvSpPr>
          <p:nvPr>
            <p:ph sz="half" idx="1"/>
          </p:nvPr>
        </p:nvSpPr>
        <p:spPr>
          <a:xfrm>
            <a:off x="1154954" y="2603500"/>
            <a:ext cx="4825158" cy="3416301"/>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Content Placeholder 3"/>
          <p:cNvSpPr>
            <a:spLocks noGrp="1"/>
          </p:cNvSpPr>
          <p:nvPr>
            <p:ph sz="half" idx="2"/>
          </p:nvPr>
        </p:nvSpPr>
        <p:spPr>
          <a:xfrm>
            <a:off x="6208712" y="2603500"/>
            <a:ext cx="4825159" cy="3416300"/>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Date Placeholder 4"/>
          <p:cNvSpPr>
            <a:spLocks noGrp="1"/>
          </p:cNvSpPr>
          <p:nvPr>
            <p:ph type="dt" sz="half" idx="10"/>
          </p:nvPr>
        </p:nvSpPr>
        <p:spPr/>
        <p:txBody>
          <a:bodyPr/>
          <a:lstStyle/>
          <a:p>
            <a:fld id="{37F6A480-FA0F-4104-BFE8-0CB082F178FF}" type="datetime1">
              <a:rPr lang="en-US" smtClean="0"/>
              <a:t>7/4/2022</a:t>
            </a:fld>
            <a:endParaRPr lang="en-US"/>
          </a:p>
        </p:txBody>
      </p:sp>
      <p:sp>
        <p:nvSpPr>
          <p:cNvPr id="6" name="Footer Placeholder 5"/>
          <p:cNvSpPr>
            <a:spLocks noGrp="1"/>
          </p:cNvSpPr>
          <p:nvPr>
            <p:ph type="ftr" sz="quarter" idx="11"/>
          </p:nvPr>
        </p:nvSpPr>
        <p:spPr/>
        <p:txBody>
          <a:bodyPr/>
          <a:lstStyle/>
          <a:p>
            <a:r>
              <a:rPr lang="en-US"/>
              <a:t>ekovert Lukasz Szkudlarek</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90401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l-PL"/>
              <a:t>Kliknij, aby edytować styl</a:t>
            </a:r>
            <a:endParaRPr lang="en-US"/>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Edytuj style wzorca tekstu</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7" name="Date Placeholder 6"/>
          <p:cNvSpPr>
            <a:spLocks noGrp="1"/>
          </p:cNvSpPr>
          <p:nvPr>
            <p:ph type="dt" sz="half" idx="10"/>
          </p:nvPr>
        </p:nvSpPr>
        <p:spPr/>
        <p:txBody>
          <a:bodyPr/>
          <a:lstStyle/>
          <a:p>
            <a:fld id="{9559B331-6A56-4EF6-8D0A-093A8661ACD4}" type="datetime1">
              <a:rPr lang="en-US" smtClean="0"/>
              <a:t>7/4/2022</a:t>
            </a:fld>
            <a:endParaRPr lang="en-US"/>
          </a:p>
        </p:txBody>
      </p:sp>
      <p:sp>
        <p:nvSpPr>
          <p:cNvPr id="8" name="Footer Placeholder 7"/>
          <p:cNvSpPr>
            <a:spLocks noGrp="1"/>
          </p:cNvSpPr>
          <p:nvPr>
            <p:ph type="ftr" sz="quarter" idx="11"/>
          </p:nvPr>
        </p:nvSpPr>
        <p:spPr/>
        <p:txBody>
          <a:bodyPr/>
          <a:lstStyle/>
          <a:p>
            <a:r>
              <a:rPr lang="en-US"/>
              <a:t>ekovert Lukasz Szkudlarek</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1049162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a:p>
        </p:txBody>
      </p:sp>
      <p:sp>
        <p:nvSpPr>
          <p:cNvPr id="3" name="Date Placeholder 2"/>
          <p:cNvSpPr>
            <a:spLocks noGrp="1"/>
          </p:cNvSpPr>
          <p:nvPr>
            <p:ph type="dt" sz="half" idx="10"/>
          </p:nvPr>
        </p:nvSpPr>
        <p:spPr/>
        <p:txBody>
          <a:bodyPr/>
          <a:lstStyle/>
          <a:p>
            <a:fld id="{2C7D1B90-CB4B-4E3E-86CD-8AC023D33943}" type="datetime1">
              <a:rPr lang="en-US" smtClean="0"/>
              <a:t>7/4/2022</a:t>
            </a:fld>
            <a:endParaRPr lang="en-US"/>
          </a:p>
        </p:txBody>
      </p:sp>
      <p:sp>
        <p:nvSpPr>
          <p:cNvPr id="4" name="Footer Placeholder 3"/>
          <p:cNvSpPr>
            <a:spLocks noGrp="1"/>
          </p:cNvSpPr>
          <p:nvPr>
            <p:ph type="ftr" sz="quarter" idx="11"/>
          </p:nvPr>
        </p:nvSpPr>
        <p:spPr/>
        <p:txBody>
          <a:bodyPr/>
          <a:lstStyle/>
          <a:p>
            <a:r>
              <a:rPr lang="en-US"/>
              <a:t>ekovert Lukasz Szkudlarek</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779561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CE6738-77A6-4018-8B85-C39C8B20AD14}" type="datetime1">
              <a:rPr lang="en-US" smtClean="0"/>
              <a:t>7/4/2022</a:t>
            </a:fld>
            <a:endParaRPr lang="en-US"/>
          </a:p>
        </p:txBody>
      </p:sp>
      <p:sp>
        <p:nvSpPr>
          <p:cNvPr id="3" name="Footer Placeholder 2"/>
          <p:cNvSpPr>
            <a:spLocks noGrp="1"/>
          </p:cNvSpPr>
          <p:nvPr>
            <p:ph type="ftr" sz="quarter" idx="11"/>
          </p:nvPr>
        </p:nvSpPr>
        <p:spPr/>
        <p:txBody>
          <a:bodyPr/>
          <a:lstStyle/>
          <a:p>
            <a:r>
              <a:rPr lang="en-US"/>
              <a:t>ekovert Lukasz Szkudlarek</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7957117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pl-PL"/>
              <a:t>Kliknij, aby edytować styl</a:t>
            </a:r>
            <a:endParaRPr lang="en-US"/>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Date Placeholder 4"/>
          <p:cNvSpPr>
            <a:spLocks noGrp="1"/>
          </p:cNvSpPr>
          <p:nvPr>
            <p:ph type="dt" sz="half" idx="10"/>
          </p:nvPr>
        </p:nvSpPr>
        <p:spPr/>
        <p:txBody>
          <a:bodyPr/>
          <a:lstStyle/>
          <a:p>
            <a:fld id="{7DB9104D-091C-40CF-9552-870155E637BA}" type="datetime1">
              <a:rPr lang="en-US" smtClean="0"/>
              <a:t>7/4/2022</a:t>
            </a:fld>
            <a:endParaRPr lang="en-US"/>
          </a:p>
        </p:txBody>
      </p:sp>
      <p:sp>
        <p:nvSpPr>
          <p:cNvPr id="6" name="Footer Placeholder 5"/>
          <p:cNvSpPr>
            <a:spLocks noGrp="1"/>
          </p:cNvSpPr>
          <p:nvPr>
            <p:ph type="ftr" sz="quarter" idx="11"/>
          </p:nvPr>
        </p:nvSpPr>
        <p:spPr/>
        <p:txBody>
          <a:bodyPr/>
          <a:lstStyle/>
          <a:p>
            <a:r>
              <a:rPr lang="en-US"/>
              <a:t>ekovert Lukasz Szkudlarek</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3465719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pl-PL"/>
              <a:t>Kliknij, aby edytować styl</a:t>
            </a:r>
            <a:endParaRPr lang="en-US"/>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l-PL"/>
              <a:t>Kliknij ikonę, aby dodać obraz</a:t>
            </a:r>
            <a:endParaRPr lang="en-US"/>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Edytuj style wzorca tekstu</a:t>
            </a:r>
          </a:p>
        </p:txBody>
      </p:sp>
      <p:sp>
        <p:nvSpPr>
          <p:cNvPr id="5" name="Date Placeholder 4"/>
          <p:cNvSpPr>
            <a:spLocks noGrp="1"/>
          </p:cNvSpPr>
          <p:nvPr>
            <p:ph type="dt" sz="half" idx="10"/>
          </p:nvPr>
        </p:nvSpPr>
        <p:spPr/>
        <p:txBody>
          <a:bodyPr/>
          <a:lstStyle/>
          <a:p>
            <a:fld id="{8A0BBEC3-BAA2-4BCE-A1F0-6C1572ED019E}" type="datetime1">
              <a:rPr lang="en-US" smtClean="0"/>
              <a:t>7/4/2022</a:t>
            </a:fld>
            <a:endParaRPr lang="en-US"/>
          </a:p>
        </p:txBody>
      </p:sp>
      <p:sp>
        <p:nvSpPr>
          <p:cNvPr id="6" name="Footer Placeholder 5"/>
          <p:cNvSpPr>
            <a:spLocks noGrp="1"/>
          </p:cNvSpPr>
          <p:nvPr>
            <p:ph type="ftr" sz="quarter" idx="11"/>
          </p:nvPr>
        </p:nvSpPr>
        <p:spPr/>
        <p:txBody>
          <a:bodyPr/>
          <a:lstStyle/>
          <a:p>
            <a:r>
              <a:rPr lang="en-US"/>
              <a:t>ekovert Lukasz Szkudlarek</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a:p>
        </p:txBody>
      </p:sp>
    </p:spTree>
    <p:extLst>
      <p:ext uri="{BB962C8B-B14F-4D97-AF65-F5344CB8AC3E}">
        <p14:creationId xmlns:p14="http://schemas.microsoft.com/office/powerpoint/2010/main" val="2832890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20">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pl-PL"/>
              <a:t>Kliknij, aby edytować styl</a:t>
            </a:r>
            <a:endParaRPr lang="en-US"/>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pl-PL"/>
              <a:t>Edytuj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DB69F032-F3AA-42FC-8D44-D1E6DDF0D64C}" type="datetime1">
              <a:rPr lang="en-US" smtClean="0"/>
              <a:t>7/4/2022</a:t>
            </a:fld>
            <a:endParaRPr lang="en-US"/>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a:t>ekovert Lukasz Szkudlarek</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a:p>
        </p:txBody>
      </p:sp>
    </p:spTree>
    <p:extLst>
      <p:ext uri="{BB962C8B-B14F-4D97-AF65-F5344CB8AC3E}">
        <p14:creationId xmlns:p14="http://schemas.microsoft.com/office/powerpoint/2010/main" val="42062373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hyperlink" Target="http://www.cilt.uct.ac.za/cilt/online_shortcourse_assessment" TargetMode="External"/><Relationship Id="rId3" Type="http://schemas.openxmlformats.org/officeDocument/2006/relationships/image" Target="../media/image4.jpeg"/><Relationship Id="rId7"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thinkinginsomniac.wordpress.com/tag/public-participation/" TargetMode="External"/><Relationship Id="rId5" Type="http://schemas.openxmlformats.org/officeDocument/2006/relationships/image" Target="../media/image5.jpeg"/><Relationship Id="rId4" Type="http://schemas.openxmlformats.org/officeDocument/2006/relationships/hyperlink" Target="http://undergraduatesciencelibrarian.org/2011/12/21/why-scholars-cite-the-things-they-cite-the-real-reason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9.emf"/><Relationship Id="rId5" Type="http://schemas.openxmlformats.org/officeDocument/2006/relationships/package" Target="../embeddings/Microsoft_Word_Document1.docx"/><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1.emf"/><Relationship Id="rId5" Type="http://schemas.openxmlformats.org/officeDocument/2006/relationships/package" Target="../embeddings/Microsoft_Word_Document3.docx"/><Relationship Id="rId4" Type="http://schemas.openxmlformats.org/officeDocument/2006/relationships/image" Target="../media/image10.emf"/></Relationships>
</file>

<file path=ppt/slides/_rels/slide8.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EC786D6-B6F6-43A3-9C2A-F4F959C66F4B}"/>
              </a:ext>
            </a:extLst>
          </p:cNvPr>
          <p:cNvSpPr>
            <a:spLocks noGrp="1"/>
          </p:cNvSpPr>
          <p:nvPr>
            <p:ph type="title"/>
          </p:nvPr>
        </p:nvSpPr>
        <p:spPr>
          <a:xfrm>
            <a:off x="1683170" y="1662274"/>
            <a:ext cx="8825660" cy="1978973"/>
          </a:xfrm>
        </p:spPr>
        <p:txBody>
          <a:bodyPr/>
          <a:lstStyle/>
          <a:p>
            <a:pPr algn="ctr"/>
            <a:r>
              <a:rPr lang="pl-PL" sz="3200" b="1" dirty="0"/>
              <a:t>Kluczowe wnioski z Prognozy OOŚ projektu Programu Wzmocnienia Krajowej Sieci Drogowej do 2030 roku</a:t>
            </a:r>
            <a:endParaRPr lang="en-US" sz="3200" b="1" dirty="0"/>
          </a:p>
        </p:txBody>
      </p:sp>
      <p:sp>
        <p:nvSpPr>
          <p:cNvPr id="3" name="Podtytuł 2">
            <a:extLst>
              <a:ext uri="{FF2B5EF4-FFF2-40B4-BE49-F238E27FC236}">
                <a16:creationId xmlns:a16="http://schemas.microsoft.com/office/drawing/2014/main" id="{630D9B25-FBA2-4FED-8A96-E503D9AD5255}"/>
              </a:ext>
            </a:extLst>
          </p:cNvPr>
          <p:cNvSpPr>
            <a:spLocks noGrp="1"/>
          </p:cNvSpPr>
          <p:nvPr>
            <p:ph type="body" idx="1"/>
          </p:nvPr>
        </p:nvSpPr>
        <p:spPr>
          <a:xfrm>
            <a:off x="450866" y="4898388"/>
            <a:ext cx="8825659" cy="860400"/>
          </a:xfrm>
        </p:spPr>
        <p:txBody>
          <a:bodyPr>
            <a:normAutofit/>
          </a:bodyPr>
          <a:lstStyle/>
          <a:p>
            <a:r>
              <a:rPr lang="pl-PL" b="1" dirty="0">
                <a:solidFill>
                  <a:srgbClr val="94CB59"/>
                </a:solidFill>
              </a:rPr>
              <a:t>05.07.2022</a:t>
            </a:r>
          </a:p>
          <a:p>
            <a:r>
              <a:rPr lang="pl-PL" b="1" dirty="0">
                <a:solidFill>
                  <a:srgbClr val="94CB59"/>
                </a:solidFill>
              </a:rPr>
              <a:t>ekovert Łukasz Szkudlarek</a:t>
            </a:r>
          </a:p>
          <a:p>
            <a:endParaRPr lang="pl-PL" dirty="0"/>
          </a:p>
        </p:txBody>
      </p:sp>
      <p:sp>
        <p:nvSpPr>
          <p:cNvPr id="5" name="Symbol zastępczy numeru slajdu 4">
            <a:extLst>
              <a:ext uri="{FF2B5EF4-FFF2-40B4-BE49-F238E27FC236}">
                <a16:creationId xmlns:a16="http://schemas.microsoft.com/office/drawing/2014/main" id="{0E3E15AF-2BCF-42C6-8974-A783836C2C22}"/>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Symbol zastępczy stopki 5">
            <a:extLst>
              <a:ext uri="{FF2B5EF4-FFF2-40B4-BE49-F238E27FC236}">
                <a16:creationId xmlns:a16="http://schemas.microsoft.com/office/drawing/2014/main" id="{AA936FD1-3F81-4599-8BCB-89268FEF2E54}"/>
              </a:ext>
            </a:extLst>
          </p:cNvPr>
          <p:cNvSpPr>
            <a:spLocks noGrp="1"/>
          </p:cNvSpPr>
          <p:nvPr>
            <p:ph type="ftr" sz="quarter" idx="11"/>
          </p:nvPr>
        </p:nvSpPr>
        <p:spPr>
          <a:xfrm>
            <a:off x="528358" y="6162828"/>
            <a:ext cx="3859795" cy="533812"/>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000" b="1" i="0" u="none" strike="noStrike" kern="1200" cap="none" spc="0" normalizeH="0" baseline="0" noProof="0" dirty="0">
                <a:ln>
                  <a:noFill/>
                </a:ln>
                <a:solidFill>
                  <a:srgbClr val="94CB59"/>
                </a:solidFill>
                <a:effectLst/>
                <a:uLnTx/>
                <a:uFillTx/>
                <a:latin typeface="Century Gothic" panose="020B0502020202020204"/>
                <a:ea typeface="+mn-ea"/>
                <a:cs typeface="+mn-cs"/>
              </a:rPr>
              <a:t>Waldemar Bernatowicz</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000" b="1" i="0" u="none" strike="noStrike" kern="1200" cap="none" spc="0" normalizeH="0" baseline="0" noProof="0" dirty="0">
                <a:ln>
                  <a:noFill/>
                </a:ln>
                <a:solidFill>
                  <a:srgbClr val="94CB59"/>
                </a:solidFill>
                <a:effectLst/>
                <a:uLnTx/>
                <a:uFillTx/>
                <a:latin typeface="Century Gothic" panose="020B0502020202020204"/>
                <a:ea typeface="+mn-ea"/>
                <a:cs typeface="+mn-cs"/>
              </a:rPr>
              <a:t>koordynator projektu</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pl-PL" sz="1000" b="1" i="1" u="none" strike="noStrike" kern="1200" cap="none" spc="0" normalizeH="0" baseline="0" noProof="0" dirty="0">
                <a:ln>
                  <a:noFill/>
                </a:ln>
                <a:solidFill>
                  <a:srgbClr val="0E5580"/>
                </a:solidFill>
                <a:effectLst/>
                <a:uLnTx/>
                <a:uFillTx/>
                <a:latin typeface="Century Gothic" panose="020B0502020202020204"/>
                <a:ea typeface="+mn-ea"/>
                <a:cs typeface="+mn-cs"/>
              </a:rPr>
              <a:t>waldemar.benatowicz@ekovert.pl</a:t>
            </a:r>
          </a:p>
        </p:txBody>
      </p:sp>
      <p:pic>
        <p:nvPicPr>
          <p:cNvPr id="9" name="Obraz 8">
            <a:extLst>
              <a:ext uri="{FF2B5EF4-FFF2-40B4-BE49-F238E27FC236}">
                <a16:creationId xmlns:a16="http://schemas.microsoft.com/office/drawing/2014/main" id="{29036A51-6C42-867B-C786-E40920D54AB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752991" y="5796640"/>
            <a:ext cx="9102341" cy="900000"/>
          </a:xfrm>
          <a:prstGeom prst="rect">
            <a:avLst/>
          </a:prstGeom>
          <a:noFill/>
          <a:ln>
            <a:noFill/>
          </a:ln>
        </p:spPr>
      </p:pic>
      <p:pic>
        <p:nvPicPr>
          <p:cNvPr id="7" name="Obraz 6">
            <a:extLst>
              <a:ext uri="{FF2B5EF4-FFF2-40B4-BE49-F238E27FC236}">
                <a16:creationId xmlns:a16="http://schemas.microsoft.com/office/drawing/2014/main" id="{4F58AC80-0E4E-F35F-B7F9-D20FFECC76B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bwMode="auto">
          <a:xfrm>
            <a:off x="10290739" y="4240105"/>
            <a:ext cx="1800000" cy="18611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94371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2">
            <a:extLst>
              <a:ext uri="{FF2B5EF4-FFF2-40B4-BE49-F238E27FC236}">
                <a16:creationId xmlns:a16="http://schemas.microsoft.com/office/drawing/2014/main" id="{056846A7-1068-4827-86CC-62D0DC5B6586}"/>
              </a:ext>
            </a:extLst>
          </p:cNvPr>
          <p:cNvSpPr>
            <a:spLocks noGrp="1"/>
          </p:cNvSpPr>
          <p:nvPr>
            <p:ph type="sldNum" sz="quarter" idx="12"/>
          </p:nvPr>
        </p:nvSpPr>
        <p:spPr>
          <a:xfrm>
            <a:off x="10352540" y="295729"/>
            <a:ext cx="838199" cy="767687"/>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10</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3" name="Tytuł 1">
            <a:extLst>
              <a:ext uri="{FF2B5EF4-FFF2-40B4-BE49-F238E27FC236}">
                <a16:creationId xmlns:a16="http://schemas.microsoft.com/office/drawing/2014/main" id="{573F6B01-34F3-419E-97F0-174A4E9A4B13}"/>
              </a:ext>
            </a:extLst>
          </p:cNvPr>
          <p:cNvSpPr>
            <a:spLocks noGrp="1"/>
          </p:cNvSpPr>
          <p:nvPr>
            <p:ph type="title"/>
          </p:nvPr>
        </p:nvSpPr>
        <p:spPr>
          <a:xfrm>
            <a:off x="794328" y="1110306"/>
            <a:ext cx="10165748" cy="706964"/>
          </a:xfrm>
        </p:spPr>
        <p:txBody>
          <a:bodyPr/>
          <a:lstStyle/>
          <a:p>
            <a:pPr algn="ctr"/>
            <a:r>
              <a:rPr lang="pl-PL" sz="2200" b="1" dirty="0"/>
              <a:t>Podsumowanie istotności i charakteru zidentyfikowanych oddziaływań będących efektem realizacji głównego celu Programu</a:t>
            </a:r>
            <a:endParaRPr lang="en-US" sz="2200" b="1" dirty="0"/>
          </a:p>
        </p:txBody>
      </p:sp>
      <p:graphicFrame>
        <p:nvGraphicFramePr>
          <p:cNvPr id="3" name="Obiekt 2">
            <a:extLst>
              <a:ext uri="{FF2B5EF4-FFF2-40B4-BE49-F238E27FC236}">
                <a16:creationId xmlns:a16="http://schemas.microsoft.com/office/drawing/2014/main" id="{FC5DA18B-D417-BF29-38A3-19168CF9D035}"/>
              </a:ext>
            </a:extLst>
          </p:cNvPr>
          <p:cNvGraphicFramePr>
            <a:graphicFrameLocks noChangeAspect="1"/>
          </p:cNvGraphicFramePr>
          <p:nvPr/>
        </p:nvGraphicFramePr>
        <p:xfrm>
          <a:off x="1596000" y="2401032"/>
          <a:ext cx="9000000" cy="4330119"/>
        </p:xfrm>
        <a:graphic>
          <a:graphicData uri="http://schemas.openxmlformats.org/presentationml/2006/ole">
            <mc:AlternateContent xmlns:mc="http://schemas.openxmlformats.org/markup-compatibility/2006">
              <mc:Choice xmlns:v="urn:schemas-microsoft-com:vml" Requires="v">
                <p:oleObj name="Document" r:id="rId3" imgW="5761150" imgH="2771380" progId="Word.Document.12">
                  <p:embed/>
                </p:oleObj>
              </mc:Choice>
              <mc:Fallback>
                <p:oleObj name="Document" r:id="rId3" imgW="5761150" imgH="2771380" progId="Word.Document.12">
                  <p:embed/>
                  <p:pic>
                    <p:nvPicPr>
                      <p:cNvPr id="3" name="Obiekt 2">
                        <a:extLst>
                          <a:ext uri="{FF2B5EF4-FFF2-40B4-BE49-F238E27FC236}">
                            <a16:creationId xmlns:a16="http://schemas.microsoft.com/office/drawing/2014/main" id="{FC5DA18B-D417-BF29-38A3-19168CF9D035}"/>
                          </a:ext>
                        </a:extLst>
                      </p:cNvPr>
                      <p:cNvPicPr/>
                      <p:nvPr/>
                    </p:nvPicPr>
                    <p:blipFill>
                      <a:blip r:embed="rId4"/>
                      <a:stretch>
                        <a:fillRect/>
                      </a:stretch>
                    </p:blipFill>
                    <p:spPr>
                      <a:xfrm>
                        <a:off x="1596000" y="2401032"/>
                        <a:ext cx="9000000" cy="4330119"/>
                      </a:xfrm>
                      <a:prstGeom prst="rect">
                        <a:avLst/>
                      </a:prstGeom>
                    </p:spPr>
                  </p:pic>
                </p:oleObj>
              </mc:Fallback>
            </mc:AlternateContent>
          </a:graphicData>
        </a:graphic>
      </p:graphicFrame>
    </p:spTree>
    <p:extLst>
      <p:ext uri="{BB962C8B-B14F-4D97-AF65-F5344CB8AC3E}">
        <p14:creationId xmlns:p14="http://schemas.microsoft.com/office/powerpoint/2010/main" val="3354858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11</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Ocena wpływu działań Programu na komponenty środowiska</a:t>
            </a: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lang="pl-PL" sz="1600" b="1" i="1" dirty="0">
                <a:solidFill>
                  <a:srgbClr val="ACD433"/>
                </a:solidFill>
                <a:latin typeface="Century Gothic" panose="020B0502020202020204"/>
                <a:ea typeface="+mn-ea"/>
                <a:cs typeface="+mn-cs"/>
              </a:rPr>
              <a:t>Wnioski</a:t>
            </a: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607483"/>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algn="just">
              <a:spcBef>
                <a:spcPts val="1200"/>
              </a:spcBef>
              <a:spcAft>
                <a:spcPts val="12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Przeprowadzone analizy pozwalają stwierdzić, że wdrażanie Programu nie będzie wiązało się z wystąpieniem znaczącego negatywnego oddziaływania, którego nie można zminimalizować poprzez prawidłowe, uwzględniające lokalne uwarunkowania i możliwości stosowania rozwiązań służących ochronie przyrody i środowiska.</a:t>
            </a:r>
          </a:p>
          <a:p>
            <a:pPr algn="just">
              <a:spcBef>
                <a:spcPts val="1200"/>
              </a:spcBef>
              <a:spcAft>
                <a:spcPts val="12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Wykonane oceny potwierdzają, że w Programie nie ma zapisów, które mogą bezpośrednio spowodować znaczące negatywne oddziaływanie na obszary Natura 2000 oraz obszary mające znaczenie dla Wspólnoty. Należy jednak podkreślić, że ocenę wpływu na obszary Natura 2000 w sposób precyzyjny (tj. oparty o badania terenowe) można przeprowadzić dopiero na etapie oceny oddziaływania konkretnego przedsięwzięcia na środowisko, po określeniu jego parametrów technicznych i lokalizacji. </a:t>
            </a:r>
          </a:p>
        </p:txBody>
      </p:sp>
    </p:spTree>
    <p:extLst>
      <p:ext uri="{BB962C8B-B14F-4D97-AF65-F5344CB8AC3E}">
        <p14:creationId xmlns:p14="http://schemas.microsoft.com/office/powerpoint/2010/main" val="1383239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12</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Ocena ryzyka wystąpienia oddziaływania skumulowanego z  dokumentami strategicznymi kluczowych gałęzi sektora transportu</a:t>
            </a:r>
            <a:endParaRPr lang="pl-PL" sz="1600" b="1" i="1" dirty="0">
              <a:solidFill>
                <a:srgbClr val="ACD433"/>
              </a:solidFill>
              <a:latin typeface="Century Gothic" panose="020B0502020202020204"/>
              <a:ea typeface="+mn-ea"/>
              <a:cs typeface="+mn-cs"/>
            </a:endParaRPr>
          </a:p>
        </p:txBody>
      </p:sp>
      <p:pic>
        <p:nvPicPr>
          <p:cNvPr id="6" name="Obraz 5">
            <a:extLst>
              <a:ext uri="{FF2B5EF4-FFF2-40B4-BE49-F238E27FC236}">
                <a16:creationId xmlns:a16="http://schemas.microsoft.com/office/drawing/2014/main" id="{D1BC0045-7631-1E82-9C42-392F771D3095}"/>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56680" y="1546679"/>
            <a:ext cx="6480000" cy="4561771"/>
          </a:xfrm>
          <a:prstGeom prst="rect">
            <a:avLst/>
          </a:prstGeom>
          <a:noFill/>
          <a:ln>
            <a:noFill/>
          </a:ln>
        </p:spPr>
      </p:pic>
    </p:spTree>
    <p:extLst>
      <p:ext uri="{BB962C8B-B14F-4D97-AF65-F5344CB8AC3E}">
        <p14:creationId xmlns:p14="http://schemas.microsoft.com/office/powerpoint/2010/main" val="28637652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13</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Ocena ryzyka wystąpienia oddziaływania </a:t>
            </a:r>
            <a:r>
              <a:rPr lang="pl-PL" sz="1800" b="1" dirty="0">
                <a:solidFill>
                  <a:srgbClr val="ACD433"/>
                </a:solidFill>
                <a:latin typeface="Century Gothic" panose="020B0502020202020204"/>
                <a:ea typeface="+mn-ea"/>
                <a:cs typeface="+mn-cs"/>
              </a:rPr>
              <a:t>transgranicznego</a:t>
            </a:r>
            <a:endParaRPr lang="pl-PL" sz="1600" b="1" i="1" dirty="0">
              <a:solidFill>
                <a:srgbClr val="ACD433"/>
              </a:solidFill>
              <a:latin typeface="Century Gothic" panose="020B0502020202020204"/>
              <a:ea typeface="+mn-ea"/>
              <a:cs typeface="+mn-cs"/>
            </a:endParaRPr>
          </a:p>
        </p:txBody>
      </p:sp>
      <p:pic>
        <p:nvPicPr>
          <p:cNvPr id="6" name="Obraz 5" descr="Obraz zawierający mapa&#10;&#10;Opis wygenerowany automatycznie">
            <a:extLst>
              <a:ext uri="{FF2B5EF4-FFF2-40B4-BE49-F238E27FC236}">
                <a16:creationId xmlns:a16="http://schemas.microsoft.com/office/drawing/2014/main" id="{5E37902B-F69A-8C21-1A3F-8F945D53D15A}"/>
              </a:ext>
            </a:extLst>
          </p:cNvPr>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5368196" y="1426136"/>
            <a:ext cx="6480000" cy="4557613"/>
          </a:xfrm>
          <a:prstGeom prst="rect">
            <a:avLst/>
          </a:prstGeom>
          <a:noFill/>
          <a:ln>
            <a:noFill/>
          </a:ln>
        </p:spPr>
      </p:pic>
    </p:spTree>
    <p:extLst>
      <p:ext uri="{BB962C8B-B14F-4D97-AF65-F5344CB8AC3E}">
        <p14:creationId xmlns:p14="http://schemas.microsoft.com/office/powerpoint/2010/main" val="1187287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14</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Otwarty katalog możliwych do zastosowania rozwiązań minimalizujących potencjalne oddziaływania negatywne realizacji projektów Programu</a:t>
            </a:r>
            <a:endParaRPr lang="pl-PL" sz="1600" b="1" i="1" dirty="0">
              <a:solidFill>
                <a:srgbClr val="ACD433"/>
              </a:solidFill>
              <a:latin typeface="Century Gothic" panose="020B0502020202020204"/>
              <a:ea typeface="+mn-ea"/>
              <a:cs typeface="+mn-cs"/>
            </a:endParaRP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553299"/>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300"/>
              </a:spcBef>
              <a:buNone/>
            </a:pPr>
            <a:r>
              <a:rPr lang="pl-PL" sz="1400" b="1"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Przykładowe działania:</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budowa przejść dla zwierząt wraz z rozwiązaniami naprowadzającymi zwierzęta do nich; </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na etapie projektowania dróg stosowanie się do wytycznych i poradników precyzujących w jaki sposób ograniczać śmiertelność zwierząt przy drogach;</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prawidłowo lokalizować i organizować zaplecza budowy, prowadzić prace wyłącznie w porze dziennej, zwracać uwagę na możliwość kumulowania się hałasu związanego z pracą różnych maszyn (prawidło zarządzać robotami);</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konflikty społeczne powinny być minimalizowane i rozwiązywane w drodze prawidłowo realizowanych konsultacji społecznych (wczesne dostarczanie pełnej, jasnej i zrozumiałej informacji, prowadzenie wywiadów z mieszkańcami, w celu poznania ich opinii oraz obaw, wspólne rozwiązywanie pojawiających się problemów);</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stosowanie nieszkodzących środowisku środków zmniejszających śliskość jezdni; </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zgodne z aktualnymi trendami w ochronie środowiska odprowadzanie wód opadowych z dróg;</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wkomponowywanie nowej infrastruktury w otaczający krajobraz, tak aby była najmniej widoczna (z wyłączeniem oznakowania służącemu bezpieczeństwu oraz drogowskazów);</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stosowanie rzetelnych i opartych o modele klimatyczne danych w zakresie projektowania infrastruktury i jej oceny oddziaływania na środowisko;</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stosowanie prawidłowej infrastruktury towarzyszącej drogom, pozwalającej na zapewnienie odpowiednich warunków termicznych (np. cień w okresach upałów w miejscach odpoczynku podróżnych);</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oszczędne wykorzystywanie zasobów naturalnych do budowy dróg, ponowne wykorzystanie materiałów pochodzących z rozbiórki dróg;</a:t>
            </a:r>
          </a:p>
          <a:p>
            <a:pPr algn="just">
              <a:spcBef>
                <a:spcPts val="3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rPr>
              <a:t>w przypadku konieczności stosowania ekranów zabezpieczających przed nadmiernym hałasem stosowanie roślinności, która je zasłoni.</a:t>
            </a:r>
          </a:p>
        </p:txBody>
      </p:sp>
    </p:spTree>
    <p:extLst>
      <p:ext uri="{BB962C8B-B14F-4D97-AF65-F5344CB8AC3E}">
        <p14:creationId xmlns:p14="http://schemas.microsoft.com/office/powerpoint/2010/main" val="19558376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15</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Rekomendacje dotyczące zalecanych zmian w Programie</a:t>
            </a:r>
            <a:endParaRPr lang="pl-PL" sz="1600" b="1" i="1" dirty="0">
              <a:solidFill>
                <a:srgbClr val="ACD433"/>
              </a:solidFill>
              <a:latin typeface="Century Gothic" panose="020B0502020202020204"/>
              <a:ea typeface="+mn-ea"/>
              <a:cs typeface="+mn-cs"/>
            </a:endParaRP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553299"/>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1200"/>
              </a:spcBef>
              <a:buNone/>
            </a:pPr>
            <a:r>
              <a:rPr lang="pl-PL" sz="1400" b="1" dirty="0">
                <a:effectLst/>
                <a:latin typeface="Calibri Light" panose="020F0302020204030204" pitchFamily="34" charset="0"/>
                <a:ea typeface="Calibri" panose="020F0502020204030204" pitchFamily="34" charset="0"/>
              </a:rPr>
              <a:t>Rekomendacje istotne:</a:t>
            </a:r>
            <a:endParaRPr lang="pl-PL" sz="1400" dirty="0">
              <a:effectLst/>
              <a:latin typeface="Calibri Light" panose="020F0302020204030204" pitchFamily="34" charset="0"/>
              <a:ea typeface="Calibri" panose="020F0502020204030204" pitchFamily="34" charset="0"/>
            </a:endParaRPr>
          </a:p>
          <a:p>
            <a:pPr lvl="0"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zaleca się, w oparciu o najlepsze doświadczenia GDDKiA, opracowanie minimalnych standardów ochrony środowiska wymaganych przy realizacji umów utrzymaniowych, a także opracowanie odpowiednich zapisów dla dokumentów przetargowych w zakresie Opisu Przedmiotu Zamówienia (OPZ) i Projektowanych Postanowień Umowy (PPU), które będą obligowały wykonawcę do realizacji prac zgodnie z ujednoliconymi standardami ochrony środowiska;</a:t>
            </a:r>
          </a:p>
          <a:p>
            <a:pPr lvl="0" algn="just">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doprecyzowanie listy komponentów środowiska, które będą brane od uwagę przy prowadzeniu ocen oddziaływania na środowisko;</a:t>
            </a:r>
          </a:p>
          <a:p>
            <a:pPr lvl="0" algn="just">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uzupełnienie listy priorytetów, które będą brane pod uwagę przy wskazywaniu odcinków dróg krajowych wymagających interwencji o priorytet inwestycyjny „wypadki i kolizje w tym kolizje ze zwierzętami”. W tym zakresie może on być oparty o analizę takich elementów jak: liczba wypadków i kolizji z udziałem zwierząt, natężenie ruchu oraz obecność korytarzy ekologicznych. Na tej podstawie, w przyszłości można wskazywać miejsca, gdzie należy podjąć działania minimalizujące liczbę kolizji ze zwierzętami oraz drożność korytarzy ekologicznych;</a:t>
            </a:r>
          </a:p>
          <a:p>
            <a:pPr algn="just">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uwzględnienie wyników Prognozy wskazujących na odcinki dróg w odniesieniu do których zalecane jest na etapie decydowania o konieczności przeprowadzenia oceny oddziaływania na środowisko oraz określania jej zakresu wzięcie pod uwagę możliwości kumulacji oddziaływań.</a:t>
            </a:r>
            <a:endPar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5838225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16</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a:spcBef>
                <a:spcPts val="1000"/>
              </a:spcBef>
              <a:buClr>
                <a:srgbClr val="ACD433"/>
              </a:buClr>
              <a:buSzPct val="80000"/>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Rekomendacje dotyczące zalecanych zmian w Programie</a:t>
            </a:r>
            <a:endParaRPr lang="pl-PL" sz="1600" b="1" i="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600" b="1" i="1" dirty="0">
              <a:solidFill>
                <a:srgbClr val="ACD433"/>
              </a:solidFill>
              <a:latin typeface="Century Gothic" panose="020B0502020202020204"/>
              <a:ea typeface="+mn-ea"/>
              <a:cs typeface="+mn-cs"/>
            </a:endParaRP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553299"/>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1200"/>
              </a:spcBef>
              <a:buNone/>
            </a:pPr>
            <a:r>
              <a:rPr lang="pl-PL" sz="1400" b="1" dirty="0">
                <a:effectLst/>
                <a:latin typeface="Calibri Light" panose="020F0302020204030204" pitchFamily="34" charset="0"/>
                <a:ea typeface="Calibri" panose="020F0502020204030204" pitchFamily="34" charset="0"/>
              </a:rPr>
              <a:t>Rekomendacje o mniejszej istotności</a:t>
            </a:r>
            <a:r>
              <a:rPr lang="pl-PL" sz="1400" dirty="0">
                <a:effectLst/>
                <a:latin typeface="Calibri Light" panose="020F0302020204030204" pitchFamily="34" charset="0"/>
                <a:ea typeface="Calibri" panose="020F0502020204030204" pitchFamily="34" charset="0"/>
              </a:rPr>
              <a:t>:</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dodanie w rozdziale </a:t>
            </a:r>
            <a:r>
              <a:rPr lang="pl-PL" sz="1400" i="1" dirty="0">
                <a:effectLst/>
                <a:latin typeface="Calibri Light" panose="020F0302020204030204" pitchFamily="34" charset="0"/>
                <a:ea typeface="Calibri" panose="020F0502020204030204" pitchFamily="34" charset="0"/>
              </a:rPr>
              <a:t>Wstęp</a:t>
            </a:r>
            <a:r>
              <a:rPr lang="pl-PL" sz="1400" dirty="0">
                <a:effectLst/>
                <a:latin typeface="Calibri Light" panose="020F0302020204030204" pitchFamily="34" charset="0"/>
                <a:ea typeface="Calibri" panose="020F0502020204030204" pitchFamily="34" charset="0"/>
              </a:rPr>
              <a:t> sformułowania, które wskazuje, że w ramach Programu będą realizowane projekty zmniejszające negatywny wpływ infrastruktury drogowej na środowisko;</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uszczegółowienia zapisów mówiących o projektach pilotażowych (tak, aby jednoznacznie wskazywały, że będzie to więcej działań, w szczególności z uwzględnieniem projektów pilotażowych realizowanych w różnych regionach Polski);</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dodanie odniesienia się do Polityki ekologicznej państwa 2030;</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wprowadzenie na etapie wdrażania Programu zasady, że przy wyborze firm wykonujących prace budowlano-remontowe, a także związane z bieżącym utrzymaniem preferowane będą przedsiębiorstwa, które mają wdrożone systemy zarządzania środowiskiem SZŚ  oraz stosowanie w procedurach przetargowych zielonych zamówień publicznych.</a:t>
            </a:r>
            <a:endPar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0881621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17</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a:spcBef>
                <a:spcPts val="1000"/>
              </a:spcBef>
              <a:buClr>
                <a:srgbClr val="ACD433"/>
              </a:buClr>
              <a:buSzPct val="80000"/>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Rekomendacje dotyczące zalecanych zmian w Programie</a:t>
            </a:r>
            <a:endParaRPr lang="pl-PL" sz="1600" b="1" i="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600" b="1" i="1" dirty="0">
              <a:solidFill>
                <a:srgbClr val="ACD433"/>
              </a:solidFill>
              <a:latin typeface="Century Gothic" panose="020B0502020202020204"/>
              <a:ea typeface="+mn-ea"/>
              <a:cs typeface="+mn-cs"/>
            </a:endParaRP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553299"/>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1200"/>
              </a:spcBef>
              <a:buNone/>
            </a:pPr>
            <a:r>
              <a:rPr lang="pl-PL" sz="1400" b="1" dirty="0">
                <a:effectLst/>
                <a:latin typeface="Calibri Light" panose="020F0302020204030204" pitchFamily="34" charset="0"/>
                <a:ea typeface="Calibri" panose="020F0502020204030204" pitchFamily="34" charset="0"/>
              </a:rPr>
              <a:t>Rekomendacje </a:t>
            </a:r>
            <a:r>
              <a:rPr lang="pl-PL" sz="1400" dirty="0">
                <a:effectLst/>
                <a:latin typeface="Calibri Light" panose="020F0302020204030204" pitchFamily="34" charset="0"/>
                <a:ea typeface="Calibri" panose="020F0502020204030204" pitchFamily="34" charset="0"/>
              </a:rPr>
              <a:t>zawierające sugestie wprowadzenia korekt </a:t>
            </a:r>
            <a:r>
              <a:rPr lang="pl-PL" sz="1400" b="1" dirty="0">
                <a:effectLst/>
                <a:latin typeface="Calibri Light" panose="020F0302020204030204" pitchFamily="34" charset="0"/>
                <a:ea typeface="Calibri" panose="020F0502020204030204" pitchFamily="34" charset="0"/>
              </a:rPr>
              <a:t>porządkujących treść </a:t>
            </a:r>
            <a:r>
              <a:rPr lang="pl-PL" sz="1400" dirty="0">
                <a:effectLst/>
                <a:latin typeface="Calibri Light" panose="020F0302020204030204" pitchFamily="34" charset="0"/>
                <a:ea typeface="Calibri" panose="020F0502020204030204" pitchFamily="34" charset="0"/>
              </a:rPr>
              <a:t>lub służące usprawnieniu etapu wdrażania Programu:</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powtórzenia postępowania w sprawie strategicznej oceny oddziaływania na środowisko w przypadku, gdy zajdzie konieczność przedłużenia Programu</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wykreślenia sformułowania „zwiększenie udziału energii odnawialnej w całkowitym zużyciu energii” (ponieważ działania na rzecz poprawy efektywności energetycznej nie mają wpływu na zwiększenie udziału energii odnawialnej w całkowitym zużyciu energii). </a:t>
            </a:r>
            <a:endPar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553835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18</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9" name="Tytuł 1">
            <a:extLst>
              <a:ext uri="{FF2B5EF4-FFF2-40B4-BE49-F238E27FC236}">
                <a16:creationId xmlns:a16="http://schemas.microsoft.com/office/drawing/2014/main" id="{1B38BCD8-9903-4879-B346-4AD42E2A82B6}"/>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600" b="1" i="0" u="none" strike="noStrike" kern="1200" cap="none" spc="0" normalizeH="0" baseline="0" noProof="0" dirty="0">
                <a:ln>
                  <a:noFill/>
                </a:ln>
                <a:solidFill>
                  <a:srgbClr val="ACD433"/>
                </a:solidFill>
                <a:effectLst/>
                <a:uLnTx/>
                <a:uFillTx/>
                <a:latin typeface="Century Gothic" panose="020B0502020202020204"/>
                <a:ea typeface="+mn-ea"/>
                <a:cs typeface="+mn-cs"/>
              </a:rPr>
              <a:t>Zalecany monitoring skutków realizacji działań Programu</a:t>
            </a:r>
            <a:endParaRPr lang="pl-PL" sz="1400" b="1" i="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600" b="1" i="1" dirty="0">
              <a:solidFill>
                <a:srgbClr val="ACD433"/>
              </a:solidFill>
              <a:latin typeface="Century Gothic" panose="020B0502020202020204"/>
              <a:ea typeface="+mn-ea"/>
              <a:cs typeface="+mn-cs"/>
            </a:endParaRPr>
          </a:p>
        </p:txBody>
      </p:sp>
      <p:sp>
        <p:nvSpPr>
          <p:cNvPr id="5" name="Symbol zastępczy zawartości 2">
            <a:extLst>
              <a:ext uri="{FF2B5EF4-FFF2-40B4-BE49-F238E27FC236}">
                <a16:creationId xmlns:a16="http://schemas.microsoft.com/office/drawing/2014/main" id="{350DF325-6505-4C2E-8D1D-26350BEA5D56}"/>
              </a:ext>
            </a:extLst>
          </p:cNvPr>
          <p:cNvSpPr txBox="1">
            <a:spLocks/>
          </p:cNvSpPr>
          <p:nvPr/>
        </p:nvSpPr>
        <p:spPr>
          <a:xfrm>
            <a:off x="5067564" y="1553299"/>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1200"/>
              </a:spcBef>
              <a:buNone/>
            </a:pPr>
            <a:r>
              <a:rPr lang="pl-PL" sz="1400" dirty="0">
                <a:effectLst/>
                <a:latin typeface="Calibri Light" panose="020F0302020204030204" pitchFamily="34" charset="0"/>
                <a:ea typeface="Calibri" panose="020F0502020204030204" pitchFamily="34" charset="0"/>
              </a:rPr>
              <a:t> W celu prawidłowego monitorowania skutków środowiskowych wdrażania Programu zaproponowano monitoring oparty na danych z prowadzonych procedur środowiskowych. Dzięki temu będzie możliwe uzyskanie wartości wskaźników mówiących m.in. o: </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projektów posiadających uzgodniony Program Inwestycji, dla których wystąpił obowiązek uzyskania decyzji o środowiskowych uwarunkowaniach,</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uzyskanych decyzji o środowiskowych uwarunkowaniach, dla których nie wymagano przeprowadzenia oceny oddziaływania na środowisko,</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uzyskanych decyzji środowiskowych, w tym z określonymi rozwiązaniami kompensującymi negatywne oddziaływanie, odsetku koniecznych do przeprowadzenia ocen po zrealizowaniu inwestycji (tzw. analiz porealizacyjnych),</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przypadków, gdy konieczny jest monitoring przyrodniczy,</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przypadków z wymaganą oceną transgraniczną, </a:t>
            </a:r>
          </a:p>
          <a:p>
            <a:pPr algn="just">
              <a:spcBef>
                <a:spcPts val="1200"/>
              </a:spcBef>
              <a:buFont typeface="Wingdings" panose="05000000000000000000" pitchFamily="2" charset="2"/>
              <a:buChar char="Ø"/>
            </a:pPr>
            <a:r>
              <a:rPr lang="pl-PL" sz="1400" dirty="0">
                <a:effectLst/>
                <a:latin typeface="Calibri Light" panose="020F0302020204030204" pitchFamily="34" charset="0"/>
                <a:ea typeface="Calibri" panose="020F0502020204030204" pitchFamily="34" charset="0"/>
              </a:rPr>
              <a:t>odsetku przypadków, gdy nie wydano zgody na realizację inwestycji z uwagi na aspekty środowiskowe.</a:t>
            </a:r>
            <a:endPar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39178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ymbol zastępczy numeru slajdu 4">
            <a:extLst>
              <a:ext uri="{FF2B5EF4-FFF2-40B4-BE49-F238E27FC236}">
                <a16:creationId xmlns:a16="http://schemas.microsoft.com/office/drawing/2014/main" id="{284163A3-1613-4B6B-9D5C-4CC83453ED07}"/>
              </a:ext>
            </a:extLst>
          </p:cNvPr>
          <p:cNvSpPr txBox="1">
            <a:spLocks/>
          </p:cNvSpPr>
          <p:nvPr/>
        </p:nvSpPr>
        <p:spPr>
          <a:xfrm>
            <a:off x="10352540" y="502920"/>
            <a:ext cx="838199" cy="56049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19</a:t>
            </a:fld>
            <a:endParaRPr lang="en-US"/>
          </a:p>
        </p:txBody>
      </p:sp>
      <p:sp>
        <p:nvSpPr>
          <p:cNvPr id="14" name="Symbol zastępczy stopki 5">
            <a:extLst>
              <a:ext uri="{FF2B5EF4-FFF2-40B4-BE49-F238E27FC236}">
                <a16:creationId xmlns:a16="http://schemas.microsoft.com/office/drawing/2014/main" id="{354B5838-AF53-45E1-9B17-447AA3CCA8EA}"/>
              </a:ext>
            </a:extLst>
          </p:cNvPr>
          <p:cNvSpPr txBox="1">
            <a:spLocks/>
          </p:cNvSpPr>
          <p:nvPr/>
        </p:nvSpPr>
        <p:spPr>
          <a:xfrm>
            <a:off x="528358" y="6162828"/>
            <a:ext cx="3859795" cy="533812"/>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defRPr/>
            </a:pPr>
            <a:r>
              <a:rPr lang="pl-PL" sz="1000" b="1" dirty="0">
                <a:solidFill>
                  <a:srgbClr val="94CB59"/>
                </a:solidFill>
                <a:latin typeface="Century Gothic" panose="020B0502020202020204"/>
              </a:rPr>
              <a:t>Waldemar Bernatowicz</a:t>
            </a:r>
          </a:p>
          <a:p>
            <a:pPr defTabSz="457200">
              <a:defRPr/>
            </a:pPr>
            <a:r>
              <a:rPr lang="pl-PL" sz="1000" b="1" dirty="0">
                <a:solidFill>
                  <a:srgbClr val="94CB59"/>
                </a:solidFill>
                <a:latin typeface="Century Gothic" panose="020B0502020202020204"/>
              </a:rPr>
              <a:t>Project manager</a:t>
            </a:r>
          </a:p>
          <a:p>
            <a:pPr defTabSz="457200">
              <a:defRPr/>
            </a:pPr>
            <a:r>
              <a:rPr lang="pl-PL" sz="1000" b="1" i="1" dirty="0">
                <a:solidFill>
                  <a:srgbClr val="0E5580"/>
                </a:solidFill>
                <a:latin typeface="Century Gothic" panose="020B0502020202020204"/>
              </a:rPr>
              <a:t>waldemar.benatowicz@ekovert.pl</a:t>
            </a:r>
          </a:p>
        </p:txBody>
      </p:sp>
      <p:sp>
        <p:nvSpPr>
          <p:cNvPr id="17" name="Tytuł 1">
            <a:extLst>
              <a:ext uri="{FF2B5EF4-FFF2-40B4-BE49-F238E27FC236}">
                <a16:creationId xmlns:a16="http://schemas.microsoft.com/office/drawing/2014/main" id="{C032AD6B-9B6F-4DEC-B5F2-3D41798BEFEE}"/>
              </a:ext>
            </a:extLst>
          </p:cNvPr>
          <p:cNvSpPr txBox="1">
            <a:spLocks/>
          </p:cNvSpPr>
          <p:nvPr/>
        </p:nvSpPr>
        <p:spPr bwMode="gray">
          <a:xfrm>
            <a:off x="1715294" y="973668"/>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pl-PL" b="1" dirty="0"/>
              <a:t>Dziękuję</a:t>
            </a:r>
            <a:endParaRPr lang="en-US" b="1" dirty="0"/>
          </a:p>
        </p:txBody>
      </p:sp>
      <p:pic>
        <p:nvPicPr>
          <p:cNvPr id="8" name="Obraz 7">
            <a:extLst>
              <a:ext uri="{FF2B5EF4-FFF2-40B4-BE49-F238E27FC236}">
                <a16:creationId xmlns:a16="http://schemas.microsoft.com/office/drawing/2014/main" id="{3B55E534-4AF2-6E45-DD1B-F692E6F570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2752991" y="5796640"/>
            <a:ext cx="9102341" cy="900000"/>
          </a:xfrm>
          <a:prstGeom prst="rect">
            <a:avLst/>
          </a:prstGeom>
          <a:noFill/>
          <a:ln>
            <a:noFill/>
          </a:ln>
        </p:spPr>
      </p:pic>
      <p:pic>
        <p:nvPicPr>
          <p:cNvPr id="6" name="Obraz 5">
            <a:extLst>
              <a:ext uri="{FF2B5EF4-FFF2-40B4-BE49-F238E27FC236}">
                <a16:creationId xmlns:a16="http://schemas.microsoft.com/office/drawing/2014/main" id="{A698F8BE-5CF6-D2C8-9829-237A6C46816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bwMode="auto">
          <a:xfrm>
            <a:off x="4100954" y="2257486"/>
            <a:ext cx="3600000" cy="372224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073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6B018F7-0F2E-44F7-B1F2-8EBD2A809B87}"/>
              </a:ext>
            </a:extLst>
          </p:cNvPr>
          <p:cNvSpPr>
            <a:spLocks noGrp="1"/>
          </p:cNvSpPr>
          <p:nvPr>
            <p:ph type="title"/>
          </p:nvPr>
        </p:nvSpPr>
        <p:spPr/>
        <p:txBody>
          <a:bodyPr/>
          <a:lstStyle/>
          <a:p>
            <a:pPr algn="ctr"/>
            <a:r>
              <a:rPr lang="pl-PL" b="1" dirty="0"/>
              <a:t>Plan Prezentacji</a:t>
            </a:r>
          </a:p>
        </p:txBody>
      </p:sp>
      <p:sp>
        <p:nvSpPr>
          <p:cNvPr id="5" name="Symbol zastępczy tekstu 4">
            <a:extLst>
              <a:ext uri="{FF2B5EF4-FFF2-40B4-BE49-F238E27FC236}">
                <a16:creationId xmlns:a16="http://schemas.microsoft.com/office/drawing/2014/main" id="{1C530EB5-0DF0-47C9-9A15-99851FF9948A}"/>
              </a:ext>
            </a:extLst>
          </p:cNvPr>
          <p:cNvSpPr>
            <a:spLocks noGrp="1"/>
          </p:cNvSpPr>
          <p:nvPr>
            <p:ph type="body" sz="half" idx="4294967295"/>
          </p:nvPr>
        </p:nvSpPr>
        <p:spPr>
          <a:xfrm>
            <a:off x="4570333" y="3991390"/>
            <a:ext cx="3049588" cy="2464274"/>
          </a:xfrm>
        </p:spPr>
        <p:txBody>
          <a:bodyPr vert="horz" lIns="91440" tIns="45720" rIns="91440" bIns="45720" rtlCol="0" anchor="t">
            <a:noAutofit/>
          </a:bodyPr>
          <a:lstStyle/>
          <a:p>
            <a:pPr marL="0" indent="0" algn="ctr">
              <a:buNone/>
            </a:pPr>
            <a:r>
              <a:rPr lang="pl-PL" sz="2000" b="1" dirty="0"/>
              <a:t>Ocena</a:t>
            </a:r>
          </a:p>
          <a:p>
            <a:pPr marL="0" indent="0" algn="ctr">
              <a:buNone/>
            </a:pPr>
            <a:endParaRPr lang="pl-PL" dirty="0"/>
          </a:p>
          <a:p>
            <a:pPr marL="0" indent="0" algn="ctr">
              <a:buNone/>
            </a:pPr>
            <a:r>
              <a:rPr lang="pl-PL" i="1" dirty="0"/>
              <a:t>Kluczowe wyniki przeprowadzonych w Prognozie OOŚ analiz i ocen</a:t>
            </a:r>
            <a:endParaRPr lang="en-US" i="1" dirty="0"/>
          </a:p>
        </p:txBody>
      </p:sp>
      <p:sp>
        <p:nvSpPr>
          <p:cNvPr id="8" name="Symbol zastępczy tekstu 7">
            <a:extLst>
              <a:ext uri="{FF2B5EF4-FFF2-40B4-BE49-F238E27FC236}">
                <a16:creationId xmlns:a16="http://schemas.microsoft.com/office/drawing/2014/main" id="{E030B56C-A08A-45BA-B4F2-0394602E99DE}"/>
              </a:ext>
            </a:extLst>
          </p:cNvPr>
          <p:cNvSpPr>
            <a:spLocks noGrp="1"/>
          </p:cNvSpPr>
          <p:nvPr>
            <p:ph type="body" sz="half" idx="4294967295"/>
          </p:nvPr>
        </p:nvSpPr>
        <p:spPr>
          <a:xfrm>
            <a:off x="1611246" y="3982412"/>
            <a:ext cx="3051175" cy="1082020"/>
          </a:xfrm>
        </p:spPr>
        <p:txBody>
          <a:bodyPr>
            <a:noAutofit/>
          </a:bodyPr>
          <a:lstStyle/>
          <a:p>
            <a:pPr marL="0" indent="0" algn="ctr">
              <a:buNone/>
            </a:pPr>
            <a:r>
              <a:rPr lang="pl-PL" sz="2000" b="1" dirty="0"/>
              <a:t>Wstęp</a:t>
            </a:r>
          </a:p>
          <a:p>
            <a:pPr marL="0" indent="0" algn="ctr">
              <a:buNone/>
            </a:pPr>
            <a:endParaRPr lang="pl-PL" dirty="0"/>
          </a:p>
          <a:p>
            <a:pPr marL="0" indent="0" algn="ctr">
              <a:buNone/>
            </a:pPr>
            <a:r>
              <a:rPr lang="pl-PL" i="1" dirty="0"/>
              <a:t>Przyjęty model oceny oraz metodyka, zakres i stopień szczegółowości analiz Prognozy OOŚ</a:t>
            </a:r>
          </a:p>
        </p:txBody>
      </p:sp>
      <p:sp>
        <p:nvSpPr>
          <p:cNvPr id="11" name="Symbol zastępczy tekstu 10">
            <a:extLst>
              <a:ext uri="{FF2B5EF4-FFF2-40B4-BE49-F238E27FC236}">
                <a16:creationId xmlns:a16="http://schemas.microsoft.com/office/drawing/2014/main" id="{814ABCFD-8008-4527-9069-72A174ADE182}"/>
              </a:ext>
            </a:extLst>
          </p:cNvPr>
          <p:cNvSpPr>
            <a:spLocks noGrp="1"/>
          </p:cNvSpPr>
          <p:nvPr>
            <p:ph type="body" sz="half" idx="4294967295"/>
          </p:nvPr>
        </p:nvSpPr>
        <p:spPr>
          <a:xfrm>
            <a:off x="7527831" y="3981304"/>
            <a:ext cx="3211887" cy="1714052"/>
          </a:xfrm>
        </p:spPr>
        <p:txBody>
          <a:bodyPr vert="horz" lIns="91440" tIns="45720" rIns="91440" bIns="45720" rtlCol="0" anchor="t">
            <a:noAutofit/>
          </a:bodyPr>
          <a:lstStyle/>
          <a:p>
            <a:pPr marL="0" indent="0" algn="ctr">
              <a:buNone/>
            </a:pPr>
            <a:r>
              <a:rPr lang="pl-PL" sz="2000" b="1" dirty="0"/>
              <a:t>Rekomendacje</a:t>
            </a:r>
          </a:p>
          <a:p>
            <a:pPr marL="0" indent="0" algn="ctr">
              <a:buNone/>
            </a:pPr>
            <a:r>
              <a:rPr lang="pl-PL" sz="2000" b="1" dirty="0"/>
              <a:t> </a:t>
            </a:r>
            <a:endParaRPr lang="pl-PL" sz="2000" dirty="0"/>
          </a:p>
          <a:p>
            <a:pPr marL="0" indent="0" algn="ctr">
              <a:buNone/>
            </a:pPr>
            <a:r>
              <a:rPr lang="pl-PL" i="1" dirty="0"/>
              <a:t>Katalog działań minimalizujących, warianty alternatywne zapisów, monitoring skutków realizacji</a:t>
            </a:r>
            <a:endParaRPr lang="en-US" i="1" dirty="0"/>
          </a:p>
        </p:txBody>
      </p:sp>
      <p:pic>
        <p:nvPicPr>
          <p:cNvPr id="16" name="Obraz 15">
            <a:extLst>
              <a:ext uri="{FF2B5EF4-FFF2-40B4-BE49-F238E27FC236}">
                <a16:creationId xmlns:a16="http://schemas.microsoft.com/office/drawing/2014/main" id="{AC931A91-0F03-45CD-822F-17E0816B6DFE}"/>
              </a:ext>
            </a:extLst>
          </p:cNvPr>
          <p:cNvPicPr>
            <a:picLocks noChangeAspect="1"/>
          </p:cNvPicPr>
          <p:nvPr/>
        </p:nvPicPr>
        <p:blipFill>
          <a:blip r:embed="rId3" cstate="screen">
            <a:extLst>
              <a:ext uri="{28A0092B-C50C-407E-A947-70E740481C1C}">
                <a14:useLocalDpi xmlns:a14="http://schemas.microsoft.com/office/drawing/2010/main"/>
              </a:ext>
              <a:ext uri="{837473B0-CC2E-450A-ABE3-18F120FF3D39}">
                <a1611:picAttrSrcUrl xmlns:a1611="http://schemas.microsoft.com/office/drawing/2016/11/main" r:id="rId4"/>
              </a:ext>
            </a:extLst>
          </a:blip>
          <a:stretch>
            <a:fillRect/>
          </a:stretch>
        </p:blipFill>
        <p:spPr>
          <a:xfrm>
            <a:off x="8549705" y="2307422"/>
            <a:ext cx="1005840" cy="1344127"/>
          </a:xfrm>
          <a:prstGeom prst="rect">
            <a:avLst/>
          </a:prstGeom>
        </p:spPr>
      </p:pic>
      <p:pic>
        <p:nvPicPr>
          <p:cNvPr id="19" name="Obraz 18">
            <a:extLst>
              <a:ext uri="{FF2B5EF4-FFF2-40B4-BE49-F238E27FC236}">
                <a16:creationId xmlns:a16="http://schemas.microsoft.com/office/drawing/2014/main" id="{4954E829-5C35-42BE-90C7-8D5B2DCCCB45}"/>
              </a:ext>
            </a:extLst>
          </p:cNvPr>
          <p:cNvPicPr>
            <a:picLocks noChangeAspect="1"/>
          </p:cNvPicPr>
          <p:nvPr/>
        </p:nvPicPr>
        <p:blipFill rotWithShape="1">
          <a:blip r:embed="rId5" cstate="screen">
            <a:extLst>
              <a:ext uri="{28A0092B-C50C-407E-A947-70E740481C1C}">
                <a14:useLocalDpi xmlns:a14="http://schemas.microsoft.com/office/drawing/2010/main"/>
              </a:ext>
              <a:ext uri="{837473B0-CC2E-450A-ABE3-18F120FF3D39}">
                <a1611:picAttrSrcUrl xmlns:a1611="http://schemas.microsoft.com/office/drawing/2016/11/main" r:id="rId6"/>
              </a:ext>
            </a:extLst>
          </a:blip>
          <a:srcRect/>
          <a:stretch/>
        </p:blipFill>
        <p:spPr>
          <a:xfrm>
            <a:off x="2212080" y="2464033"/>
            <a:ext cx="1849508" cy="1030903"/>
          </a:xfrm>
          <a:prstGeom prst="rect">
            <a:avLst/>
          </a:prstGeom>
        </p:spPr>
      </p:pic>
      <p:pic>
        <p:nvPicPr>
          <p:cNvPr id="12" name="Obraz 11" descr="Obraz zawierający tekst, tablica suchościerna&#10;&#10;Opis wygenerowany automatycznie">
            <a:extLst>
              <a:ext uri="{FF2B5EF4-FFF2-40B4-BE49-F238E27FC236}">
                <a16:creationId xmlns:a16="http://schemas.microsoft.com/office/drawing/2014/main" id="{CD079B58-E46E-4F7A-BB69-D8D8E642F0D5}"/>
              </a:ext>
            </a:extLst>
          </p:cNvPr>
          <p:cNvPicPr>
            <a:picLocks noChangeAspect="1"/>
          </p:cNvPicPr>
          <p:nvPr/>
        </p:nvPicPr>
        <p:blipFill>
          <a:blip r:embed="rId7" cstate="screen">
            <a:extLst>
              <a:ext uri="{28A0092B-C50C-407E-A947-70E740481C1C}">
                <a14:useLocalDpi xmlns:a14="http://schemas.microsoft.com/office/drawing/2010/main"/>
              </a:ext>
              <a:ext uri="{837473B0-CC2E-450A-ABE3-18F120FF3D39}">
                <a1611:picAttrSrcUrl xmlns:a1611="http://schemas.microsoft.com/office/drawing/2016/11/main" r:id="rId8"/>
              </a:ext>
            </a:extLst>
          </a:blip>
          <a:stretch>
            <a:fillRect/>
          </a:stretch>
        </p:blipFill>
        <p:spPr>
          <a:xfrm>
            <a:off x="4989705" y="2307422"/>
            <a:ext cx="2212590" cy="1475060"/>
          </a:xfrm>
          <a:prstGeom prst="rect">
            <a:avLst/>
          </a:prstGeom>
        </p:spPr>
      </p:pic>
      <p:sp>
        <p:nvSpPr>
          <p:cNvPr id="10" name="Symbol zastępczy numeru slajdu 4">
            <a:extLst>
              <a:ext uri="{FF2B5EF4-FFF2-40B4-BE49-F238E27FC236}">
                <a16:creationId xmlns:a16="http://schemas.microsoft.com/office/drawing/2014/main" id="{284163A3-1613-4B6B-9D5C-4CC83453ED07}"/>
              </a:ext>
            </a:extLst>
          </p:cNvPr>
          <p:cNvSpPr txBox="1">
            <a:spLocks/>
          </p:cNvSpPr>
          <p:nvPr/>
        </p:nvSpPr>
        <p:spPr>
          <a:xfrm>
            <a:off x="10352540" y="502920"/>
            <a:ext cx="838199" cy="560496"/>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2</a:t>
            </a:fld>
            <a:endParaRPr lang="en-US"/>
          </a:p>
        </p:txBody>
      </p:sp>
    </p:spTree>
    <p:extLst>
      <p:ext uri="{BB962C8B-B14F-4D97-AF65-F5344CB8AC3E}">
        <p14:creationId xmlns:p14="http://schemas.microsoft.com/office/powerpoint/2010/main" val="213918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braz 9">
            <a:extLst>
              <a:ext uri="{FF2B5EF4-FFF2-40B4-BE49-F238E27FC236}">
                <a16:creationId xmlns:a16="http://schemas.microsoft.com/office/drawing/2014/main" id="{7000F2E0-560E-1019-57AF-F37F0241CBB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69602" y="1287182"/>
            <a:ext cx="7056000" cy="4971387"/>
          </a:xfrm>
          <a:prstGeom prst="rect">
            <a:avLst/>
          </a:prstGeom>
          <a:noFill/>
          <a:ln>
            <a:noFill/>
          </a:ln>
        </p:spPr>
      </p:pic>
      <p:sp>
        <p:nvSpPr>
          <p:cNvPr id="7" name="Symbol zastępczy tekstu 3">
            <a:extLst>
              <a:ext uri="{FF2B5EF4-FFF2-40B4-BE49-F238E27FC236}">
                <a16:creationId xmlns:a16="http://schemas.microsoft.com/office/drawing/2014/main" id="{AE410DDF-0090-4D28-9A08-67256369FEC9}"/>
              </a:ext>
            </a:extLst>
          </p:cNvPr>
          <p:cNvSpPr txBox="1">
            <a:spLocks/>
          </p:cNvSpPr>
          <p:nvPr/>
        </p:nvSpPr>
        <p:spPr bwMode="gray">
          <a:xfrm>
            <a:off x="774968" y="1954162"/>
            <a:ext cx="3782119" cy="4117706"/>
          </a:xfrm>
          <a:prstGeom prst="rect">
            <a:avLst/>
          </a:prstGeom>
        </p:spPr>
        <p:txBody>
          <a:bodyPr vert="horz" lIns="91440" tIns="45720" rIns="91440" bIns="45720" rtlCol="0">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200" b="0"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000" b="0"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9pPr>
          </a:lstStyle>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p:txBody>
      </p:sp>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3</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Tytuł 1">
            <a:extLst>
              <a:ext uri="{FF2B5EF4-FFF2-40B4-BE49-F238E27FC236}">
                <a16:creationId xmlns:a16="http://schemas.microsoft.com/office/drawing/2014/main" id="{EF7BD16E-A580-4C47-A67D-45F6C2A6A4A3}"/>
              </a:ext>
            </a:extLst>
          </p:cNvPr>
          <p:cNvSpPr txBox="1">
            <a:spLocks/>
          </p:cNvSpPr>
          <p:nvPr/>
        </p:nvSpPr>
        <p:spPr bwMode="gray">
          <a:xfrm>
            <a:off x="805121" y="722447"/>
            <a:ext cx="3782119" cy="1600200"/>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algn="l"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Zasięg oddziaływania Programu Wzmocnienia Krajowej Sieci Drogowej do 2030 roku</a:t>
            </a:r>
          </a:p>
        </p:txBody>
      </p:sp>
      <p:sp>
        <p:nvSpPr>
          <p:cNvPr id="11" name="Symbol zastępczy tekstu 3">
            <a:extLst>
              <a:ext uri="{FF2B5EF4-FFF2-40B4-BE49-F238E27FC236}">
                <a16:creationId xmlns:a16="http://schemas.microsoft.com/office/drawing/2014/main" id="{4810F0DB-EE15-429E-8F1C-7AF0D17720F9}"/>
              </a:ext>
            </a:extLst>
          </p:cNvPr>
          <p:cNvSpPr txBox="1">
            <a:spLocks/>
          </p:cNvSpPr>
          <p:nvPr/>
        </p:nvSpPr>
        <p:spPr bwMode="gray">
          <a:xfrm>
            <a:off x="680480" y="1963306"/>
            <a:ext cx="3782119" cy="4117706"/>
          </a:xfrm>
          <a:prstGeom prst="rect">
            <a:avLst/>
          </a:prstGeom>
        </p:spPr>
        <p:txBody>
          <a:bodyPr vert="horz" lIns="91440" tIns="45720" rIns="91440" bIns="45720" rtlCol="0">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200" b="0"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000" b="0"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9pPr>
          </a:lstStyle>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en-US" sz="18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696250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tekstu 3">
            <a:extLst>
              <a:ext uri="{FF2B5EF4-FFF2-40B4-BE49-F238E27FC236}">
                <a16:creationId xmlns:a16="http://schemas.microsoft.com/office/drawing/2014/main" id="{AE410DDF-0090-4D28-9A08-67256369FEC9}"/>
              </a:ext>
            </a:extLst>
          </p:cNvPr>
          <p:cNvSpPr txBox="1">
            <a:spLocks/>
          </p:cNvSpPr>
          <p:nvPr/>
        </p:nvSpPr>
        <p:spPr bwMode="gray">
          <a:xfrm>
            <a:off x="774968" y="1954162"/>
            <a:ext cx="3782119" cy="4117706"/>
          </a:xfrm>
          <a:prstGeom prst="rect">
            <a:avLst/>
          </a:prstGeom>
        </p:spPr>
        <p:txBody>
          <a:bodyPr vert="horz" lIns="91440" tIns="45720" rIns="91440" bIns="45720" rtlCol="0">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200" b="0"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000" b="0"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9pPr>
          </a:lstStyle>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pl-PL"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p:txBody>
      </p:sp>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4</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8" name="Tytuł 1">
            <a:extLst>
              <a:ext uri="{FF2B5EF4-FFF2-40B4-BE49-F238E27FC236}">
                <a16:creationId xmlns:a16="http://schemas.microsoft.com/office/drawing/2014/main" id="{EF7BD16E-A580-4C47-A67D-45F6C2A6A4A3}"/>
              </a:ext>
            </a:extLst>
          </p:cNvPr>
          <p:cNvSpPr txBox="1">
            <a:spLocks/>
          </p:cNvSpPr>
          <p:nvPr/>
        </p:nvSpPr>
        <p:spPr bwMode="gray">
          <a:xfrm>
            <a:off x="805121" y="722447"/>
            <a:ext cx="3782119" cy="1600200"/>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Zakres i metodyka Prognozy OOŚ</a:t>
            </a: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600" b="1" i="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600" b="1" i="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lang="pl-PL" sz="1600" b="1" i="1" dirty="0">
                <a:solidFill>
                  <a:srgbClr val="ACD433"/>
                </a:solidFill>
                <a:latin typeface="Century Gothic" panose="020B0502020202020204"/>
                <a:ea typeface="+mn-ea"/>
                <a:cs typeface="+mn-cs"/>
              </a:rPr>
              <a:t>Model oceny, metody badawcze oraz stopień szczegółowości analiz</a:t>
            </a:r>
            <a:endParaRPr kumimoji="0" lang="en-US" sz="1600" b="1" i="1" u="none" strike="noStrike" kern="1200" cap="none" spc="0" normalizeH="0" baseline="0" noProof="0" dirty="0">
              <a:ln>
                <a:noFill/>
              </a:ln>
              <a:solidFill>
                <a:srgbClr val="ACD433"/>
              </a:solidFill>
              <a:effectLst/>
              <a:uLnTx/>
              <a:uFillTx/>
              <a:latin typeface="Century Gothic" panose="020B0502020202020204"/>
              <a:ea typeface="+mn-ea"/>
              <a:cs typeface="+mn-cs"/>
            </a:endParaRPr>
          </a:p>
          <a:p>
            <a:pPr marL="0" marR="0" lvl="0" indent="0" defTabSz="457200" rtl="0" eaLnBrk="1" fontAlgn="auto" latinLnBrk="0" hangingPunct="1">
              <a:lnSpc>
                <a:spcPct val="100000"/>
              </a:lnSpc>
              <a:spcBef>
                <a:spcPct val="0"/>
              </a:spcBef>
              <a:spcAft>
                <a:spcPts val="0"/>
              </a:spcAft>
              <a:buClrTx/>
              <a:buSzTx/>
              <a:buFontTx/>
              <a:buNone/>
              <a:tabLst/>
              <a:defRPr/>
            </a:pPr>
            <a:endParaRPr kumimoji="0" lang="pl-PL" sz="2400" b="0" i="0" u="none" strike="noStrike" kern="1200" cap="none" spc="0" normalizeH="0" baseline="0" noProof="0" dirty="0">
              <a:ln>
                <a:noFill/>
              </a:ln>
              <a:solidFill>
                <a:srgbClr val="EBEBEB"/>
              </a:solidFill>
              <a:effectLst/>
              <a:uLnTx/>
              <a:uFillTx/>
              <a:latin typeface="Century Gothic" panose="020B0502020202020204"/>
              <a:ea typeface="+mj-ea"/>
              <a:cs typeface="+mj-cs"/>
            </a:endParaRPr>
          </a:p>
        </p:txBody>
      </p:sp>
      <p:sp>
        <p:nvSpPr>
          <p:cNvPr id="11" name="Symbol zastępczy tekstu 3">
            <a:extLst>
              <a:ext uri="{FF2B5EF4-FFF2-40B4-BE49-F238E27FC236}">
                <a16:creationId xmlns:a16="http://schemas.microsoft.com/office/drawing/2014/main" id="{4810F0DB-EE15-429E-8F1C-7AF0D17720F9}"/>
              </a:ext>
            </a:extLst>
          </p:cNvPr>
          <p:cNvSpPr txBox="1">
            <a:spLocks/>
          </p:cNvSpPr>
          <p:nvPr/>
        </p:nvSpPr>
        <p:spPr bwMode="gray">
          <a:xfrm>
            <a:off x="680480" y="1963306"/>
            <a:ext cx="3782119" cy="4117706"/>
          </a:xfrm>
          <a:prstGeom prst="rect">
            <a:avLst/>
          </a:prstGeom>
        </p:spPr>
        <p:txBody>
          <a:bodyPr vert="horz" lIns="91440" tIns="45720" rIns="91440" bIns="45720" rtlCol="0">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400" b="0" i="0" kern="1200">
                <a:solidFill>
                  <a:schemeClr val="accent1"/>
                </a:solidFill>
                <a:latin typeface="+mn-lt"/>
                <a:ea typeface="+mn-ea"/>
                <a:cs typeface="+mn-cs"/>
              </a:defRPr>
            </a:lvl1pPr>
            <a:lvl2pPr marL="457200" indent="0" algn="l" defTabSz="457200" rtl="0" eaLnBrk="1" latinLnBrk="0" hangingPunct="1">
              <a:spcBef>
                <a:spcPts val="1000"/>
              </a:spcBef>
              <a:spcAft>
                <a:spcPts val="0"/>
              </a:spcAft>
              <a:buClr>
                <a:schemeClr val="accent1"/>
              </a:buClr>
              <a:buSzPct val="80000"/>
              <a:buFont typeface="Wingdings 3" charset="2"/>
              <a:buNone/>
              <a:defRPr sz="1200" b="0" i="0" kern="1200">
                <a:solidFill>
                  <a:schemeClr val="tx1">
                    <a:lumMod val="75000"/>
                    <a:lumOff val="25000"/>
                  </a:schemeClr>
                </a:solidFill>
                <a:latin typeface="+mn-lt"/>
                <a:ea typeface="+mn-ea"/>
                <a:cs typeface="+mn-cs"/>
              </a:defRPr>
            </a:lvl2pPr>
            <a:lvl3pPr marL="914400" indent="0" algn="l" defTabSz="457200" rtl="0" eaLnBrk="1" latinLnBrk="0" hangingPunct="1">
              <a:spcBef>
                <a:spcPts val="1000"/>
              </a:spcBef>
              <a:spcAft>
                <a:spcPts val="0"/>
              </a:spcAft>
              <a:buClr>
                <a:schemeClr val="accent1"/>
              </a:buClr>
              <a:buSzPct val="80000"/>
              <a:buFont typeface="Wingdings 3" charset="2"/>
              <a:buNone/>
              <a:defRPr sz="1000" b="0" i="0" kern="1200">
                <a:solidFill>
                  <a:schemeClr val="tx1">
                    <a:lumMod val="75000"/>
                    <a:lumOff val="25000"/>
                  </a:schemeClr>
                </a:solidFill>
                <a:latin typeface="+mn-lt"/>
                <a:ea typeface="+mn-ea"/>
                <a:cs typeface="+mn-cs"/>
              </a:defRPr>
            </a:lvl3pPr>
            <a:lvl4pPr marL="1371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4pPr>
            <a:lvl5pPr marL="18288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5pPr>
            <a:lvl6pPr marL="22860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6pPr>
            <a:lvl7pPr marL="27432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7pPr>
            <a:lvl8pPr marL="32004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8pPr>
            <a:lvl9pPr marL="3657600" indent="0" algn="l" defTabSz="457200" rtl="0" eaLnBrk="1" latinLnBrk="0" hangingPunct="1">
              <a:spcBef>
                <a:spcPts val="1000"/>
              </a:spcBef>
              <a:spcAft>
                <a:spcPts val="0"/>
              </a:spcAft>
              <a:buClr>
                <a:schemeClr val="accent1"/>
              </a:buClr>
              <a:buSzPct val="80000"/>
              <a:buFont typeface="Wingdings 3" charset="2"/>
              <a:buNone/>
              <a:defRPr sz="900" b="0" i="0" kern="1200">
                <a:solidFill>
                  <a:schemeClr val="tx1">
                    <a:lumMod val="75000"/>
                    <a:lumOff val="25000"/>
                  </a:schemeClr>
                </a:solidFill>
                <a:latin typeface="+mn-lt"/>
                <a:ea typeface="+mn-ea"/>
                <a:cs typeface="+mn-cs"/>
              </a:defRPr>
            </a:lvl9pPr>
          </a:lstStyle>
          <a:p>
            <a:pPr marL="0" marR="0" lvl="0" indent="0" algn="just"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kumimoji="0" lang="en-US" sz="1400" b="1" i="0" u="none" strike="noStrike" kern="1200" cap="none" spc="0" normalizeH="0" baseline="0" noProof="0" dirty="0">
              <a:ln>
                <a:noFill/>
              </a:ln>
              <a:solidFill>
                <a:srgbClr val="ACD433"/>
              </a:solidFill>
              <a:effectLst/>
              <a:uLnTx/>
              <a:uFillTx/>
              <a:latin typeface="Century Gothic" panose="020B0502020202020204"/>
              <a:ea typeface="+mn-ea"/>
              <a:cs typeface="+mn-cs"/>
            </a:endParaRPr>
          </a:p>
        </p:txBody>
      </p:sp>
      <p:sp>
        <p:nvSpPr>
          <p:cNvPr id="10" name="Symbol zastępczy zawartości 2">
            <a:extLst>
              <a:ext uri="{FF2B5EF4-FFF2-40B4-BE49-F238E27FC236}">
                <a16:creationId xmlns:a16="http://schemas.microsoft.com/office/drawing/2014/main" id="{F6F7A0C9-DC83-41E2-816A-52731F97EFC7}"/>
              </a:ext>
            </a:extLst>
          </p:cNvPr>
          <p:cNvSpPr txBox="1">
            <a:spLocks/>
          </p:cNvSpPr>
          <p:nvPr/>
        </p:nvSpPr>
        <p:spPr>
          <a:xfrm>
            <a:off x="5032396" y="1518955"/>
            <a:ext cx="6892083" cy="4420101"/>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marR="0" lvl="0" indent="0" algn="just" defTabSz="457200" rtl="0" eaLnBrk="1" fontAlgn="auto" latinLnBrk="0" hangingPunct="1">
              <a:lnSpc>
                <a:spcPct val="100000"/>
              </a:lnSpc>
              <a:spcBef>
                <a:spcPts val="1000"/>
              </a:spcBef>
              <a:spcAft>
                <a:spcPts val="0"/>
              </a:spcAft>
              <a:buClr>
                <a:srgbClr val="ACD433"/>
              </a:buClr>
              <a:buSzPct val="80000"/>
              <a:buNone/>
              <a:tabLst/>
              <a:defRPr/>
            </a:pPr>
            <a:endParaRPr kumimoji="0" lang="en-US" sz="1400" b="0" i="1" u="none" strike="noStrike" kern="1200" cap="none" spc="0" normalizeH="0" baseline="0" dirty="0">
              <a:ln>
                <a:noFill/>
              </a:ln>
              <a:effectLst/>
              <a:uLnTx/>
              <a:uFillTx/>
              <a:latin typeface="Calibri Light"/>
              <a:cs typeface="Calibri Light"/>
            </a:endParaRPr>
          </a:p>
        </p:txBody>
      </p:sp>
      <p:sp>
        <p:nvSpPr>
          <p:cNvPr id="12" name="Symbol zastępczy zawartości 2">
            <a:extLst>
              <a:ext uri="{FF2B5EF4-FFF2-40B4-BE49-F238E27FC236}">
                <a16:creationId xmlns:a16="http://schemas.microsoft.com/office/drawing/2014/main" id="{F1F404F5-35F0-41CD-A5CB-488702CE5944}"/>
              </a:ext>
            </a:extLst>
          </p:cNvPr>
          <p:cNvSpPr txBox="1">
            <a:spLocks/>
          </p:cNvSpPr>
          <p:nvPr/>
        </p:nvSpPr>
        <p:spPr>
          <a:xfrm>
            <a:off x="5067564" y="1386034"/>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1200"/>
              </a:spcBef>
              <a:buNone/>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Przyjęto, iż właściwym poziomem szczegółowości Prognozy OOŚ jest poziom oceny oddziaływań </a:t>
            </a:r>
            <a:r>
              <a:rPr lang="pl-PL" sz="1400" b="1"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celów i priorytetów Programu</a:t>
            </a: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 uszczegółowiony jedynie tam, gdzie było to możliwe w oparciu o uzyskane dane o potencjalnej lokalizacji odcinków przeznaczonych do utrzymania strukturalnego.</a:t>
            </a:r>
          </a:p>
          <a:p>
            <a:pPr marL="0" indent="0" algn="just">
              <a:spcBef>
                <a:spcPts val="1200"/>
              </a:spcBef>
              <a:buNone/>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Wykorzystywane w Prognozie metody badawcze objęły:</a:t>
            </a:r>
            <a:endParaRPr lang="pl-PL" sz="1400" dirty="0">
              <a:solidFill>
                <a:schemeClr val="tx1"/>
              </a:solidFill>
              <a:effectLst/>
              <a:latin typeface="Calibri Light" panose="020F0302020204030204" pitchFamily="34" charset="0"/>
              <a:ea typeface="Calibri" panose="020F0502020204030204" pitchFamily="34" charset="0"/>
            </a:endParaRPr>
          </a:p>
          <a:p>
            <a:pPr lvl="0" algn="just">
              <a:spcBef>
                <a:spcPts val="1200"/>
              </a:spcBef>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przegląd i analizę danych wtórnych (desk research);</a:t>
            </a:r>
            <a:endParaRPr lang="pl-PL" sz="1400" dirty="0">
              <a:solidFill>
                <a:schemeClr val="tx1"/>
              </a:solidFill>
              <a:effectLst/>
              <a:latin typeface="Calibri Light" panose="020F0302020204030204" pitchFamily="34" charset="0"/>
              <a:ea typeface="Calibri" panose="020F0502020204030204" pitchFamily="34" charset="0"/>
            </a:endParaRPr>
          </a:p>
          <a:p>
            <a:pPr lvl="0" algn="jus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wywiady z przedstawicielami Ministerstwa Infrastruktury odpowiedzialnymi za opracowanie i wdrażanie PWKSD2030 oraz Generalnej Dyrekcji Ochrony Środowiska jako właściwego organu opiniującego projekt Prognozy i Programu;</a:t>
            </a:r>
            <a:endParaRPr lang="pl-PL" sz="1400" dirty="0">
              <a:solidFill>
                <a:schemeClr val="tx1"/>
              </a:solidFill>
              <a:effectLst/>
              <a:latin typeface="Calibri Light" panose="020F0302020204030204" pitchFamily="34" charset="0"/>
              <a:ea typeface="Calibri" panose="020F0502020204030204" pitchFamily="34" charset="0"/>
            </a:endParaRPr>
          </a:p>
          <a:p>
            <a:pPr lvl="0" algn="jus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analizy indywidualnych przypadków wykazanych w rozdziale 5 Programu tzw. „studium przypadku”;</a:t>
            </a:r>
            <a:endParaRPr lang="pl-PL" sz="1400" dirty="0">
              <a:solidFill>
                <a:schemeClr val="tx1"/>
              </a:solidFill>
              <a:effectLst/>
              <a:latin typeface="Calibri Light" panose="020F0302020204030204" pitchFamily="34" charset="0"/>
              <a:ea typeface="Calibri" panose="020F0502020204030204" pitchFamily="34" charset="0"/>
            </a:endParaRPr>
          </a:p>
          <a:p>
            <a:pPr lvl="0" algn="jus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analizy eksperckie;</a:t>
            </a:r>
            <a:endParaRPr lang="pl-PL" sz="1400" dirty="0">
              <a:solidFill>
                <a:schemeClr val="tx1"/>
              </a:solidFill>
              <a:effectLst/>
              <a:latin typeface="Calibri Light" panose="020F0302020204030204" pitchFamily="34" charset="0"/>
              <a:ea typeface="Calibri" panose="020F0502020204030204" pitchFamily="34" charset="0"/>
            </a:endParaRPr>
          </a:p>
          <a:p>
            <a:pPr lvl="0" algn="jus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analizy wielokryterialne, wskaźnikowe i matryce oddziaływań;</a:t>
            </a:r>
            <a:endParaRPr lang="pl-PL" sz="1400" dirty="0">
              <a:solidFill>
                <a:schemeClr val="tx1"/>
              </a:solidFill>
              <a:latin typeface="Calibri Light" panose="020F0302020204030204" pitchFamily="34" charset="0"/>
              <a:ea typeface="Calibri" panose="020F0502020204030204" pitchFamily="34" charset="0"/>
              <a:cs typeface="Calibri Light" panose="020F0302020204030204" pitchFamily="34" charset="0"/>
            </a:endParaRPr>
          </a:p>
          <a:p>
            <a:pPr lvl="0" algn="jus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rPr>
              <a:t>analizy przestrzenne oparte o ogólnodostępne i pozyskane dane geoprzestrzenne w obrębie poszczególnych komponentów środowiska.</a:t>
            </a:r>
            <a:endParaRPr lang="pl-PL" sz="1400" dirty="0">
              <a:solidFill>
                <a:schemeClr val="tx1"/>
              </a:solidFill>
              <a:effectLst/>
              <a:latin typeface="Calibri Light" panose="020F03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25465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a:extLst>
              <a:ext uri="{FF2B5EF4-FFF2-40B4-BE49-F238E27FC236}">
                <a16:creationId xmlns:a16="http://schemas.microsoft.com/office/drawing/2014/main" id="{0F37D30B-359D-419D-B521-B6393B5C1B5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5</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 name="Tytuł 1">
            <a:extLst>
              <a:ext uri="{FF2B5EF4-FFF2-40B4-BE49-F238E27FC236}">
                <a16:creationId xmlns:a16="http://schemas.microsoft.com/office/drawing/2014/main" id="{C2DCB604-E7D8-451A-93A3-736034DF2FA8}"/>
              </a:ext>
            </a:extLst>
          </p:cNvPr>
          <p:cNvSpPr txBox="1">
            <a:spLocks/>
          </p:cNvSpPr>
          <p:nvPr/>
        </p:nvSpPr>
        <p:spPr bwMode="gray">
          <a:xfrm>
            <a:off x="805121" y="722446"/>
            <a:ext cx="3782119" cy="5443891"/>
          </a:xfrm>
          <a:prstGeom prst="rect">
            <a:avLst/>
          </a:prstGeom>
        </p:spPr>
        <p:txBody>
          <a:bodyPr vert="horz" lIns="91440" tIns="45720" rIns="91440" bIns="45720" rtlCol="0" anchor="t">
            <a:noAutofit/>
          </a:bodyPr>
          <a:lstStyle>
            <a:lvl1pPr algn="l" defTabSz="457200" rtl="0" eaLnBrk="1" latinLnBrk="0" hangingPunct="1">
              <a:spcBef>
                <a:spcPct val="0"/>
              </a:spcBef>
              <a:buNone/>
              <a:defRPr sz="2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defTabSz="457200" rtl="0" eaLnBrk="1" fontAlgn="auto" latinLnBrk="0" hangingPunct="1">
              <a:lnSpc>
                <a:spcPct val="100000"/>
              </a:lnSpc>
              <a:spcBef>
                <a:spcPct val="0"/>
              </a:spcBef>
              <a:spcAft>
                <a:spcPts val="0"/>
              </a:spcAft>
              <a:buClrTx/>
              <a:buSzTx/>
              <a:buFontTx/>
              <a:buNone/>
              <a:tabLst/>
              <a:defRPr/>
            </a:pPr>
            <a:r>
              <a:rPr kumimoji="0" lang="pl-PL" sz="1800" i="0" u="none" strike="noStrike" kern="1200" cap="none" spc="0" normalizeH="0" baseline="0" noProof="0" dirty="0">
                <a:ln>
                  <a:noFill/>
                </a:ln>
                <a:solidFill>
                  <a:srgbClr val="EBEBEB"/>
                </a:solidFill>
                <a:effectLst/>
                <a:uLnTx/>
                <a:uFillTx/>
                <a:latin typeface="Century Gothic" panose="020B0502020202020204"/>
                <a:ea typeface="+mj-ea"/>
                <a:cs typeface="+mj-cs"/>
              </a:rPr>
              <a:t>Wstęp</a:t>
            </a:r>
            <a:br>
              <a:rPr kumimoji="0" lang="en-US" sz="180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1" i="0" u="none" strike="noStrike" kern="1200" cap="none" spc="0" normalizeH="0" baseline="0" noProof="0" dirty="0">
                <a:ln>
                  <a:noFill/>
                </a:ln>
                <a:solidFill>
                  <a:srgbClr val="EBEBEB"/>
                </a:solidFill>
                <a:effectLst/>
                <a:uLnTx/>
                <a:uFillTx/>
                <a:latin typeface="Century Gothic" panose="020B0502020202020204"/>
                <a:ea typeface="+mj-ea"/>
                <a:cs typeface="+mj-cs"/>
              </a:rPr>
              <a:t>Ocena</a:t>
            </a:r>
            <a:br>
              <a:rPr kumimoji="0" lang="en-US" sz="1800" b="0" i="0" u="none" strike="noStrike" kern="1200" cap="none" spc="0" normalizeH="0" baseline="0" noProof="0" dirty="0">
                <a:ln>
                  <a:noFill/>
                </a:ln>
                <a:solidFill>
                  <a:srgbClr val="EBEBEB"/>
                </a:solidFill>
                <a:effectLst/>
                <a:uLnTx/>
                <a:uFillTx/>
                <a:latin typeface="Century Gothic" panose="020B0502020202020204"/>
                <a:ea typeface="+mj-ea"/>
                <a:cs typeface="+mj-cs"/>
              </a:rPr>
            </a:br>
            <a:r>
              <a:rPr kumimoji="0" lang="pl-PL" sz="1800" b="0" i="0" u="none" strike="noStrike" kern="1200" cap="none" spc="0" normalizeH="0" baseline="0" noProof="0" dirty="0">
                <a:ln>
                  <a:noFill/>
                </a:ln>
                <a:solidFill>
                  <a:srgbClr val="EBEBEB"/>
                </a:solidFill>
                <a:effectLst/>
                <a:uLnTx/>
                <a:uFillTx/>
                <a:latin typeface="Century Gothic" panose="020B0502020202020204"/>
                <a:ea typeface="+mj-ea"/>
                <a:cs typeface="+mj-cs"/>
              </a:rPr>
              <a:t>Rekomendacje</a:t>
            </a:r>
          </a:p>
          <a:p>
            <a:pPr marL="0" marR="0" lvl="0" indent="0" defTabSz="457200" rtl="0" eaLnBrk="1" fontAlgn="auto" latinLnBrk="0" hangingPunct="1">
              <a:lnSpc>
                <a:spcPct val="100000"/>
              </a:lnSpc>
              <a:spcBef>
                <a:spcPct val="0"/>
              </a:spcBef>
              <a:spcAft>
                <a:spcPts val="0"/>
              </a:spcAft>
              <a:buClrTx/>
              <a:buSzTx/>
              <a:buFontTx/>
              <a:buNone/>
              <a:tabLst/>
              <a:defRPr/>
            </a:pPr>
            <a:endParaRPr lang="pl-PL" sz="1800" dirty="0">
              <a:solidFill>
                <a:srgbClr val="EBEBEB"/>
              </a:solidFill>
              <a:latin typeface="Century Gothic" panose="020B0502020202020204"/>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kumimoji="0" lang="pl-PL" sz="1800" b="1" i="0" u="none" strike="noStrike" kern="1200" cap="none" spc="0" normalizeH="0" baseline="0" noProof="0" dirty="0">
                <a:ln>
                  <a:noFill/>
                </a:ln>
                <a:solidFill>
                  <a:srgbClr val="ACD433"/>
                </a:solidFill>
                <a:effectLst/>
                <a:uLnTx/>
                <a:uFillTx/>
                <a:latin typeface="Century Gothic" panose="020B0502020202020204"/>
                <a:ea typeface="+mn-ea"/>
                <a:cs typeface="+mn-cs"/>
              </a:rPr>
              <a:t>Zgodność celów Programu z celami </a:t>
            </a:r>
            <a:r>
              <a:rPr lang="pl-PL" sz="1800" b="1" dirty="0">
                <a:solidFill>
                  <a:srgbClr val="ACD433"/>
                </a:solidFill>
                <a:latin typeface="Century Gothic" panose="020B0502020202020204"/>
                <a:ea typeface="+mn-ea"/>
                <a:cs typeface="+mn-cs"/>
              </a:rPr>
              <a:t>ochrony środowiska i zrównoważonego rozwoju </a:t>
            </a: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endParaRPr lang="pl-PL" sz="1800" b="1" dirty="0">
              <a:solidFill>
                <a:srgbClr val="ACD433"/>
              </a:solidFill>
              <a:latin typeface="Century Gothic" panose="020B0502020202020204"/>
              <a:ea typeface="+mn-ea"/>
              <a:cs typeface="+mn-cs"/>
            </a:endParaRPr>
          </a:p>
          <a:p>
            <a:pPr marL="0" marR="0" lvl="0" indent="0" defTabSz="457200" rtl="0" eaLnBrk="1" fontAlgn="auto" latinLnBrk="0" hangingPunct="1">
              <a:lnSpc>
                <a:spcPct val="100000"/>
              </a:lnSpc>
              <a:spcBef>
                <a:spcPts val="1000"/>
              </a:spcBef>
              <a:spcAft>
                <a:spcPts val="0"/>
              </a:spcAft>
              <a:buClr>
                <a:srgbClr val="ACD433"/>
              </a:buClr>
              <a:buSzPct val="80000"/>
              <a:buFont typeface="Wingdings 3" charset="2"/>
              <a:buNone/>
              <a:tabLst/>
              <a:defRPr/>
            </a:pPr>
            <a:r>
              <a:rPr lang="pl-PL" sz="1600" b="1" i="1" dirty="0">
                <a:solidFill>
                  <a:srgbClr val="ACD433"/>
                </a:solidFill>
                <a:latin typeface="Century Gothic" panose="020B0502020202020204"/>
                <a:ea typeface="+mn-ea"/>
                <a:cs typeface="+mn-cs"/>
              </a:rPr>
              <a:t>Dokumenty szczebla międzynarodowego i krajowego</a:t>
            </a:r>
          </a:p>
        </p:txBody>
      </p:sp>
      <p:sp>
        <p:nvSpPr>
          <p:cNvPr id="9" name="Symbol zastępczy zawartości 2">
            <a:extLst>
              <a:ext uri="{FF2B5EF4-FFF2-40B4-BE49-F238E27FC236}">
                <a16:creationId xmlns:a16="http://schemas.microsoft.com/office/drawing/2014/main" id="{D53C76E6-6E43-497B-B243-1D70AEFED0EA}"/>
              </a:ext>
            </a:extLst>
          </p:cNvPr>
          <p:cNvSpPr txBox="1">
            <a:spLocks/>
          </p:cNvSpPr>
          <p:nvPr/>
        </p:nvSpPr>
        <p:spPr>
          <a:xfrm>
            <a:off x="5067564" y="1651767"/>
            <a:ext cx="6892083" cy="4620079"/>
          </a:xfrm>
          <a:prstGeom prst="rect">
            <a:avLst/>
          </a:prstGeom>
        </p:spPr>
        <p:txBody>
          <a:bodyPr vert="horz" lIns="91440" tIns="45720" rIns="91440" bIns="45720" rtlCol="0" anchor="ctr">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a:lstStyle>
          <a:p>
            <a:pPr marL="0" indent="0" algn="just">
              <a:spcBef>
                <a:spcPts val="600"/>
              </a:spcBef>
              <a:spcAft>
                <a:spcPts val="600"/>
              </a:spcAft>
              <a:buNone/>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Z punktu widzenia oceny zgodności z celami</a:t>
            </a:r>
            <a:r>
              <a:rPr lang="pl-PL" sz="1400" dirty="0">
                <a:solidFill>
                  <a:schemeClr val="tx1"/>
                </a:solidFill>
                <a:latin typeface="Calibri Light" panose="020F0302020204030204" pitchFamily="34" charset="0"/>
                <a:ea typeface="Calibri" panose="020F0502020204030204" pitchFamily="34" charset="0"/>
                <a:cs typeface="Calibri Light" panose="020F0302020204030204" pitchFamily="34" charset="0"/>
              </a:rPr>
              <a:t> ochrony środowiska</a:t>
            </a: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 zamierzeń Programu  za najistotniejsze uznano:</a:t>
            </a:r>
          </a:p>
          <a:p>
            <a:pPr algn="just">
              <a:spcBef>
                <a:spcPts val="600"/>
              </a:spcBef>
              <a:spcAft>
                <a:spcPts val="600"/>
              </a:spcAft>
              <a:buFont typeface="Wingdings" panose="05000000000000000000" pitchFamily="2" charset="2"/>
              <a:buChar char="Ø"/>
            </a:pPr>
            <a:r>
              <a:rPr lang="pl-PL" sz="1400" i="1"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Na szczeblu międzynarodowym:</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8. Ogólny unijny program działań w zakresie środowiska do 2030 r. (8. EAP);</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Europejski Zielony Ład dla budżetu Unii Europejskiej na lata 2021-2027 (EZŁ);</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Rozporządzenie Parlamentu Europejskiego i Rady (UE) nr 1315/2013 z dnia 11 grudnia 2013 r. w sprawie unijnych wytycznych dotyczących rozwoju transeuropejskiej sieci transportowej.</a:t>
            </a:r>
          </a:p>
          <a:p>
            <a:pPr algn="just">
              <a:spcBef>
                <a:spcPts val="600"/>
              </a:spcBef>
              <a:spcAft>
                <a:spcPts val="600"/>
              </a:spcAft>
              <a:buFont typeface="Wingdings" panose="05000000000000000000" pitchFamily="2" charset="2"/>
              <a:buChar char="Ø"/>
            </a:pPr>
            <a:r>
              <a:rPr lang="pl-PL" sz="1400" i="1" dirty="0">
                <a:solidFill>
                  <a:schemeClr val="tx1"/>
                </a:solidFill>
                <a:latin typeface="Calibri Light" panose="020F0302020204030204" pitchFamily="34" charset="0"/>
                <a:ea typeface="Calibri" panose="020F0502020204030204" pitchFamily="34" charset="0"/>
                <a:cs typeface="Calibri Light" panose="020F0302020204030204" pitchFamily="34" charset="0"/>
              </a:rPr>
              <a:t>Na szczeblu krajowym:</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Strategia na rzecz Odpowiedzialnego Rozwoju do roku 2020 (z perspektywą do 2030 r.);</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Polityka Ekologiczna Państwa 2030 w obszarze środowiska i gospodarki wodnej</a:t>
            </a:r>
            <a:r>
              <a:rPr lang="pl-PL" sz="1400" dirty="0">
                <a:solidFill>
                  <a:schemeClr val="tx1"/>
                </a:solidFill>
                <a:latin typeface="Calibri Light" panose="020F0302020204030204" pitchFamily="34" charset="0"/>
                <a:ea typeface="Calibri" panose="020F0502020204030204" pitchFamily="34" charset="0"/>
                <a:cs typeface="Calibri Light" panose="020F0302020204030204" pitchFamily="34" charset="0"/>
              </a:rPr>
              <a:t>;</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Strategiczny plan adaptacji dla sektorów i obszarów wrażliwych na zmiany klimatu do roku 2020 z perspektywą do roku 2030;</a:t>
            </a:r>
          </a:p>
          <a:p>
            <a:pPr lvl="1" algn="just">
              <a:spcBef>
                <a:spcPts val="600"/>
              </a:spcBef>
              <a:spcAft>
                <a:spcPts val="600"/>
              </a:spcAft>
              <a:buFont typeface="Wingdings" panose="05000000000000000000" pitchFamily="2" charset="2"/>
              <a:buChar char="Ø"/>
            </a:pPr>
            <a:r>
              <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rPr>
              <a:t>Krajowy plan na rzecz energii i klimatu na lata 2021–2030. Założenia i cele oraz polityki działania.</a:t>
            </a:r>
          </a:p>
          <a:p>
            <a:pPr lvl="1" algn="just">
              <a:spcBef>
                <a:spcPts val="600"/>
              </a:spcBef>
              <a:spcAft>
                <a:spcPts val="600"/>
              </a:spcAft>
            </a:pPr>
            <a:endParaRPr lang="pl-PL" sz="1400" dirty="0">
              <a:solidFill>
                <a:schemeClr val="tx1"/>
              </a:solidFill>
              <a:effectLst/>
              <a:latin typeface="Calibri Light" panose="020F0302020204030204" pitchFamily="34" charset="0"/>
              <a:ea typeface="Calibri" panose="020F0502020204030204" pitchFamily="34" charset="0"/>
              <a:cs typeface="Calibri Light" panose="020F0302020204030204" pitchFamily="34" charset="0"/>
            </a:endParaRPr>
          </a:p>
        </p:txBody>
      </p:sp>
    </p:spTree>
    <p:extLst>
      <p:ext uri="{BB962C8B-B14F-4D97-AF65-F5344CB8AC3E}">
        <p14:creationId xmlns:p14="http://schemas.microsoft.com/office/powerpoint/2010/main" val="4215548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2">
            <a:extLst>
              <a:ext uri="{FF2B5EF4-FFF2-40B4-BE49-F238E27FC236}">
                <a16:creationId xmlns:a16="http://schemas.microsoft.com/office/drawing/2014/main" id="{056846A7-1068-4827-86CC-62D0DC5B6586}"/>
              </a:ext>
            </a:extLst>
          </p:cNvPr>
          <p:cNvSpPr>
            <a:spLocks noGrp="1"/>
          </p:cNvSpPr>
          <p:nvPr>
            <p:ph type="sldNum" sz="quarter" idx="12"/>
          </p:nvPr>
        </p:nvSpPr>
        <p:spPr>
          <a:xfrm>
            <a:off x="10352540" y="295729"/>
            <a:ext cx="838199" cy="767687"/>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6</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3" name="Tytuł 1">
            <a:extLst>
              <a:ext uri="{FF2B5EF4-FFF2-40B4-BE49-F238E27FC236}">
                <a16:creationId xmlns:a16="http://schemas.microsoft.com/office/drawing/2014/main" id="{573F6B01-34F3-419E-97F0-174A4E9A4B13}"/>
              </a:ext>
            </a:extLst>
          </p:cNvPr>
          <p:cNvSpPr>
            <a:spLocks noGrp="1"/>
          </p:cNvSpPr>
          <p:nvPr>
            <p:ph type="title"/>
          </p:nvPr>
        </p:nvSpPr>
        <p:spPr>
          <a:xfrm>
            <a:off x="794328" y="1063416"/>
            <a:ext cx="10165748" cy="706964"/>
          </a:xfrm>
        </p:spPr>
        <p:txBody>
          <a:bodyPr/>
          <a:lstStyle/>
          <a:p>
            <a:pPr algn="ctr"/>
            <a:r>
              <a:rPr lang="pl-PL" sz="2200" b="1" dirty="0"/>
              <a:t>Podsumowanie istotności i charakteru zidentyfikowanych oddziaływań będących efektem prowadzenia działań w zakresie utrzymania strukturalnego – w wariancie przebudowy odcinków</a:t>
            </a:r>
            <a:endParaRPr lang="en-US" sz="2200" b="1" dirty="0"/>
          </a:p>
        </p:txBody>
      </p:sp>
      <p:graphicFrame>
        <p:nvGraphicFramePr>
          <p:cNvPr id="2" name="Obiekt 1">
            <a:extLst>
              <a:ext uri="{FF2B5EF4-FFF2-40B4-BE49-F238E27FC236}">
                <a16:creationId xmlns:a16="http://schemas.microsoft.com/office/drawing/2014/main" id="{441E0601-076B-573A-50D0-B05F532757F4}"/>
              </a:ext>
            </a:extLst>
          </p:cNvPr>
          <p:cNvGraphicFramePr>
            <a:graphicFrameLocks noChangeAspect="1"/>
          </p:cNvGraphicFramePr>
          <p:nvPr>
            <p:extLst>
              <p:ext uri="{D42A27DB-BD31-4B8C-83A1-F6EECF244321}">
                <p14:modId xmlns:p14="http://schemas.microsoft.com/office/powerpoint/2010/main" val="203039003"/>
              </p:ext>
            </p:extLst>
          </p:nvPr>
        </p:nvGraphicFramePr>
        <p:xfrm>
          <a:off x="197948" y="3143494"/>
          <a:ext cx="5760000" cy="2771276"/>
        </p:xfrm>
        <a:graphic>
          <a:graphicData uri="http://schemas.openxmlformats.org/presentationml/2006/ole">
            <mc:AlternateContent xmlns:mc="http://schemas.openxmlformats.org/markup-compatibility/2006">
              <mc:Choice xmlns:v="urn:schemas-microsoft-com:vml" Requires="v">
                <p:oleObj name="Document" r:id="rId3" imgW="5761150" imgH="2771380" progId="Word.Document.12">
                  <p:embed/>
                </p:oleObj>
              </mc:Choice>
              <mc:Fallback>
                <p:oleObj name="Document" r:id="rId3" imgW="5761150" imgH="2771380" progId="Word.Document.12">
                  <p:embed/>
                  <p:pic>
                    <p:nvPicPr>
                      <p:cNvPr id="0" name=""/>
                      <p:cNvPicPr/>
                      <p:nvPr/>
                    </p:nvPicPr>
                    <p:blipFill>
                      <a:blip r:embed="rId4"/>
                      <a:stretch>
                        <a:fillRect/>
                      </a:stretch>
                    </p:blipFill>
                    <p:spPr>
                      <a:xfrm>
                        <a:off x="197948" y="3143494"/>
                        <a:ext cx="5760000" cy="2771276"/>
                      </a:xfrm>
                      <a:prstGeom prst="rect">
                        <a:avLst/>
                      </a:prstGeom>
                    </p:spPr>
                  </p:pic>
                </p:oleObj>
              </mc:Fallback>
            </mc:AlternateContent>
          </a:graphicData>
        </a:graphic>
      </p:graphicFrame>
      <p:graphicFrame>
        <p:nvGraphicFramePr>
          <p:cNvPr id="3" name="Obiekt 2">
            <a:extLst>
              <a:ext uri="{FF2B5EF4-FFF2-40B4-BE49-F238E27FC236}">
                <a16:creationId xmlns:a16="http://schemas.microsoft.com/office/drawing/2014/main" id="{54BA8761-E56E-3325-1C26-5729AB0B5DA5}"/>
              </a:ext>
            </a:extLst>
          </p:cNvPr>
          <p:cNvGraphicFramePr>
            <a:graphicFrameLocks noChangeAspect="1"/>
          </p:cNvGraphicFramePr>
          <p:nvPr>
            <p:extLst>
              <p:ext uri="{D42A27DB-BD31-4B8C-83A1-F6EECF244321}">
                <p14:modId xmlns:p14="http://schemas.microsoft.com/office/powerpoint/2010/main" val="1582942875"/>
              </p:ext>
            </p:extLst>
          </p:nvPr>
        </p:nvGraphicFramePr>
        <p:xfrm>
          <a:off x="6161088" y="3143494"/>
          <a:ext cx="5761037" cy="2771775"/>
        </p:xfrm>
        <a:graphic>
          <a:graphicData uri="http://schemas.openxmlformats.org/presentationml/2006/ole">
            <mc:AlternateContent xmlns:mc="http://schemas.openxmlformats.org/markup-compatibility/2006">
              <mc:Choice xmlns:v="urn:schemas-microsoft-com:vml" Requires="v">
                <p:oleObj name="Document" r:id="rId5" imgW="5761150" imgH="2771380" progId="Word.Document.12">
                  <p:embed/>
                </p:oleObj>
              </mc:Choice>
              <mc:Fallback>
                <p:oleObj name="Document" r:id="rId5" imgW="5761150" imgH="2771380" progId="Word.Document.12">
                  <p:embed/>
                  <p:pic>
                    <p:nvPicPr>
                      <p:cNvPr id="0" name=""/>
                      <p:cNvPicPr/>
                      <p:nvPr/>
                    </p:nvPicPr>
                    <p:blipFill>
                      <a:blip r:embed="rId6"/>
                      <a:stretch>
                        <a:fillRect/>
                      </a:stretch>
                    </p:blipFill>
                    <p:spPr>
                      <a:xfrm>
                        <a:off x="6161088" y="3143494"/>
                        <a:ext cx="5761037" cy="2771775"/>
                      </a:xfrm>
                      <a:prstGeom prst="rect">
                        <a:avLst/>
                      </a:prstGeom>
                    </p:spPr>
                  </p:pic>
                </p:oleObj>
              </mc:Fallback>
            </mc:AlternateContent>
          </a:graphicData>
        </a:graphic>
      </p:graphicFrame>
      <p:sp>
        <p:nvSpPr>
          <p:cNvPr id="5" name="pole tekstowe 4">
            <a:extLst>
              <a:ext uri="{FF2B5EF4-FFF2-40B4-BE49-F238E27FC236}">
                <a16:creationId xmlns:a16="http://schemas.microsoft.com/office/drawing/2014/main" id="{1CA3550D-C058-D40A-591A-2C7043C385CF}"/>
              </a:ext>
            </a:extLst>
          </p:cNvPr>
          <p:cNvSpPr txBox="1"/>
          <p:nvPr/>
        </p:nvSpPr>
        <p:spPr>
          <a:xfrm>
            <a:off x="197949" y="2555631"/>
            <a:ext cx="5760000" cy="338554"/>
          </a:xfrm>
          <a:prstGeom prst="rect">
            <a:avLst/>
          </a:prstGeom>
          <a:noFill/>
        </p:spPr>
        <p:txBody>
          <a:bodyPr wrap="square" rtlCol="0">
            <a:spAutoFit/>
          </a:bodyPr>
          <a:lstStyle/>
          <a:p>
            <a:pPr algn="ctr"/>
            <a:r>
              <a:rPr lang="pl-PL" sz="1600" b="1" dirty="0">
                <a:latin typeface="Calibri Light" panose="020F0302020204030204" pitchFamily="34" charset="0"/>
                <a:cs typeface="Calibri Light" panose="020F0302020204030204" pitchFamily="34" charset="0"/>
              </a:rPr>
              <a:t>Etap realizacji</a:t>
            </a:r>
          </a:p>
        </p:txBody>
      </p:sp>
      <p:sp>
        <p:nvSpPr>
          <p:cNvPr id="8" name="pole tekstowe 7">
            <a:extLst>
              <a:ext uri="{FF2B5EF4-FFF2-40B4-BE49-F238E27FC236}">
                <a16:creationId xmlns:a16="http://schemas.microsoft.com/office/drawing/2014/main" id="{B971EFB2-4198-55D6-3CB0-C3DEB9FC09B3}"/>
              </a:ext>
            </a:extLst>
          </p:cNvPr>
          <p:cNvSpPr txBox="1"/>
          <p:nvPr/>
        </p:nvSpPr>
        <p:spPr>
          <a:xfrm>
            <a:off x="6161088" y="2555631"/>
            <a:ext cx="5760000" cy="338554"/>
          </a:xfrm>
          <a:prstGeom prst="rect">
            <a:avLst/>
          </a:prstGeom>
          <a:noFill/>
        </p:spPr>
        <p:txBody>
          <a:bodyPr wrap="square" rtlCol="0">
            <a:spAutoFit/>
          </a:bodyPr>
          <a:lstStyle/>
          <a:p>
            <a:pPr algn="ctr"/>
            <a:r>
              <a:rPr lang="pl-PL" sz="1600" b="1" dirty="0">
                <a:latin typeface="Calibri Light" panose="020F0302020204030204" pitchFamily="34" charset="0"/>
                <a:cs typeface="Calibri Light" panose="020F0302020204030204" pitchFamily="34" charset="0"/>
              </a:rPr>
              <a:t>Etap eksploatacji</a:t>
            </a:r>
          </a:p>
        </p:txBody>
      </p:sp>
    </p:spTree>
    <p:extLst>
      <p:ext uri="{BB962C8B-B14F-4D97-AF65-F5344CB8AC3E}">
        <p14:creationId xmlns:p14="http://schemas.microsoft.com/office/powerpoint/2010/main" val="35838172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2">
            <a:extLst>
              <a:ext uri="{FF2B5EF4-FFF2-40B4-BE49-F238E27FC236}">
                <a16:creationId xmlns:a16="http://schemas.microsoft.com/office/drawing/2014/main" id="{056846A7-1068-4827-86CC-62D0DC5B6586}"/>
              </a:ext>
            </a:extLst>
          </p:cNvPr>
          <p:cNvSpPr>
            <a:spLocks noGrp="1"/>
          </p:cNvSpPr>
          <p:nvPr>
            <p:ph type="sldNum" sz="quarter" idx="12"/>
          </p:nvPr>
        </p:nvSpPr>
        <p:spPr>
          <a:xfrm>
            <a:off x="10352540" y="295729"/>
            <a:ext cx="838199" cy="767687"/>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7</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3" name="Tytuł 1">
            <a:extLst>
              <a:ext uri="{FF2B5EF4-FFF2-40B4-BE49-F238E27FC236}">
                <a16:creationId xmlns:a16="http://schemas.microsoft.com/office/drawing/2014/main" id="{573F6B01-34F3-419E-97F0-174A4E9A4B13}"/>
              </a:ext>
            </a:extLst>
          </p:cNvPr>
          <p:cNvSpPr>
            <a:spLocks noGrp="1"/>
          </p:cNvSpPr>
          <p:nvPr>
            <p:ph type="title"/>
          </p:nvPr>
        </p:nvSpPr>
        <p:spPr>
          <a:xfrm>
            <a:off x="794328" y="1063416"/>
            <a:ext cx="10165748" cy="706964"/>
          </a:xfrm>
        </p:spPr>
        <p:txBody>
          <a:bodyPr/>
          <a:lstStyle/>
          <a:p>
            <a:pPr algn="ctr"/>
            <a:r>
              <a:rPr lang="pl-PL" sz="2200" b="1" dirty="0"/>
              <a:t>Podsumowanie istotności i charakteru zidentyfikowanych oddziaływań będących efektem prowadzenia działań w zakresie utrzymania strukturalnego – w wariancie rozbudowy odcinków</a:t>
            </a:r>
            <a:endParaRPr lang="en-US" sz="2200" b="1" dirty="0"/>
          </a:p>
        </p:txBody>
      </p:sp>
      <p:sp>
        <p:nvSpPr>
          <p:cNvPr id="5" name="pole tekstowe 4">
            <a:extLst>
              <a:ext uri="{FF2B5EF4-FFF2-40B4-BE49-F238E27FC236}">
                <a16:creationId xmlns:a16="http://schemas.microsoft.com/office/drawing/2014/main" id="{B7426696-755A-17E7-1CA0-5128E077ACCD}"/>
              </a:ext>
            </a:extLst>
          </p:cNvPr>
          <p:cNvSpPr txBox="1"/>
          <p:nvPr/>
        </p:nvSpPr>
        <p:spPr>
          <a:xfrm>
            <a:off x="197949" y="2555631"/>
            <a:ext cx="5760000" cy="338554"/>
          </a:xfrm>
          <a:prstGeom prst="rect">
            <a:avLst/>
          </a:prstGeom>
          <a:noFill/>
        </p:spPr>
        <p:txBody>
          <a:bodyPr wrap="square" rtlCol="0">
            <a:spAutoFit/>
          </a:bodyPr>
          <a:lstStyle/>
          <a:p>
            <a:pPr algn="ctr"/>
            <a:r>
              <a:rPr lang="pl-PL" sz="1600" b="1" dirty="0">
                <a:latin typeface="Calibri Light" panose="020F0302020204030204" pitchFamily="34" charset="0"/>
                <a:cs typeface="Calibri Light" panose="020F0302020204030204" pitchFamily="34" charset="0"/>
              </a:rPr>
              <a:t>Etap realizacji</a:t>
            </a:r>
          </a:p>
        </p:txBody>
      </p:sp>
      <p:sp>
        <p:nvSpPr>
          <p:cNvPr id="6" name="pole tekstowe 5">
            <a:extLst>
              <a:ext uri="{FF2B5EF4-FFF2-40B4-BE49-F238E27FC236}">
                <a16:creationId xmlns:a16="http://schemas.microsoft.com/office/drawing/2014/main" id="{BA5337FB-E0D2-913B-9BE4-D008BDF348D5}"/>
              </a:ext>
            </a:extLst>
          </p:cNvPr>
          <p:cNvSpPr txBox="1"/>
          <p:nvPr/>
        </p:nvSpPr>
        <p:spPr>
          <a:xfrm>
            <a:off x="6161088" y="2555631"/>
            <a:ext cx="5760000" cy="338554"/>
          </a:xfrm>
          <a:prstGeom prst="rect">
            <a:avLst/>
          </a:prstGeom>
          <a:noFill/>
        </p:spPr>
        <p:txBody>
          <a:bodyPr wrap="square" rtlCol="0">
            <a:spAutoFit/>
          </a:bodyPr>
          <a:lstStyle/>
          <a:p>
            <a:pPr algn="ctr"/>
            <a:r>
              <a:rPr lang="pl-PL" sz="1600" b="1" dirty="0">
                <a:latin typeface="Calibri Light" panose="020F0302020204030204" pitchFamily="34" charset="0"/>
                <a:cs typeface="Calibri Light" panose="020F0302020204030204" pitchFamily="34" charset="0"/>
              </a:rPr>
              <a:t>Etap eksploatacji</a:t>
            </a:r>
          </a:p>
        </p:txBody>
      </p:sp>
      <p:graphicFrame>
        <p:nvGraphicFramePr>
          <p:cNvPr id="2" name="Obiekt 1">
            <a:extLst>
              <a:ext uri="{FF2B5EF4-FFF2-40B4-BE49-F238E27FC236}">
                <a16:creationId xmlns:a16="http://schemas.microsoft.com/office/drawing/2014/main" id="{02216EEB-DB37-7B7E-F98E-1BCB76321DE8}"/>
              </a:ext>
            </a:extLst>
          </p:cNvPr>
          <p:cNvGraphicFramePr>
            <a:graphicFrameLocks noChangeAspect="1"/>
          </p:cNvGraphicFramePr>
          <p:nvPr>
            <p:extLst>
              <p:ext uri="{D42A27DB-BD31-4B8C-83A1-F6EECF244321}">
                <p14:modId xmlns:p14="http://schemas.microsoft.com/office/powerpoint/2010/main" val="3848766240"/>
              </p:ext>
            </p:extLst>
          </p:nvPr>
        </p:nvGraphicFramePr>
        <p:xfrm>
          <a:off x="334963" y="3100754"/>
          <a:ext cx="5761037" cy="2771775"/>
        </p:xfrm>
        <a:graphic>
          <a:graphicData uri="http://schemas.openxmlformats.org/presentationml/2006/ole">
            <mc:AlternateContent xmlns:mc="http://schemas.openxmlformats.org/markup-compatibility/2006">
              <mc:Choice xmlns:v="urn:schemas-microsoft-com:vml" Requires="v">
                <p:oleObj name="Document" r:id="rId3" imgW="5761150" imgH="2771380" progId="Word.Document.12">
                  <p:embed/>
                </p:oleObj>
              </mc:Choice>
              <mc:Fallback>
                <p:oleObj name="Document" r:id="rId3" imgW="5761150" imgH="2771380" progId="Word.Document.12">
                  <p:embed/>
                  <p:pic>
                    <p:nvPicPr>
                      <p:cNvPr id="0" name=""/>
                      <p:cNvPicPr/>
                      <p:nvPr/>
                    </p:nvPicPr>
                    <p:blipFill>
                      <a:blip r:embed="rId4"/>
                      <a:stretch>
                        <a:fillRect/>
                      </a:stretch>
                    </p:blipFill>
                    <p:spPr>
                      <a:xfrm>
                        <a:off x="334963" y="3100754"/>
                        <a:ext cx="5761037" cy="2771775"/>
                      </a:xfrm>
                      <a:prstGeom prst="rect">
                        <a:avLst/>
                      </a:prstGeom>
                    </p:spPr>
                  </p:pic>
                </p:oleObj>
              </mc:Fallback>
            </mc:AlternateContent>
          </a:graphicData>
        </a:graphic>
      </p:graphicFrame>
      <p:graphicFrame>
        <p:nvGraphicFramePr>
          <p:cNvPr id="3" name="Obiekt 2">
            <a:extLst>
              <a:ext uri="{FF2B5EF4-FFF2-40B4-BE49-F238E27FC236}">
                <a16:creationId xmlns:a16="http://schemas.microsoft.com/office/drawing/2014/main" id="{BD1EAA22-4073-5B56-C510-FF920C0C482D}"/>
              </a:ext>
            </a:extLst>
          </p:cNvPr>
          <p:cNvGraphicFramePr>
            <a:graphicFrameLocks noChangeAspect="1"/>
          </p:cNvGraphicFramePr>
          <p:nvPr>
            <p:extLst>
              <p:ext uri="{D42A27DB-BD31-4B8C-83A1-F6EECF244321}">
                <p14:modId xmlns:p14="http://schemas.microsoft.com/office/powerpoint/2010/main" val="2721764497"/>
              </p:ext>
            </p:extLst>
          </p:nvPr>
        </p:nvGraphicFramePr>
        <p:xfrm>
          <a:off x="6278319" y="3100754"/>
          <a:ext cx="5761037" cy="2771775"/>
        </p:xfrm>
        <a:graphic>
          <a:graphicData uri="http://schemas.openxmlformats.org/presentationml/2006/ole">
            <mc:AlternateContent xmlns:mc="http://schemas.openxmlformats.org/markup-compatibility/2006">
              <mc:Choice xmlns:v="urn:schemas-microsoft-com:vml" Requires="v">
                <p:oleObj name="Document" r:id="rId5" imgW="5761150" imgH="2771380" progId="Word.Document.12">
                  <p:embed/>
                </p:oleObj>
              </mc:Choice>
              <mc:Fallback>
                <p:oleObj name="Document" r:id="rId5" imgW="5761150" imgH="2771380" progId="Word.Document.12">
                  <p:embed/>
                  <p:pic>
                    <p:nvPicPr>
                      <p:cNvPr id="0" name=""/>
                      <p:cNvPicPr/>
                      <p:nvPr/>
                    </p:nvPicPr>
                    <p:blipFill>
                      <a:blip r:embed="rId6"/>
                      <a:stretch>
                        <a:fillRect/>
                      </a:stretch>
                    </p:blipFill>
                    <p:spPr>
                      <a:xfrm>
                        <a:off x="6278319" y="3100754"/>
                        <a:ext cx="5761037" cy="2771775"/>
                      </a:xfrm>
                      <a:prstGeom prst="rect">
                        <a:avLst/>
                      </a:prstGeom>
                    </p:spPr>
                  </p:pic>
                </p:oleObj>
              </mc:Fallback>
            </mc:AlternateContent>
          </a:graphicData>
        </a:graphic>
      </p:graphicFrame>
    </p:spTree>
    <p:extLst>
      <p:ext uri="{BB962C8B-B14F-4D97-AF65-F5344CB8AC3E}">
        <p14:creationId xmlns:p14="http://schemas.microsoft.com/office/powerpoint/2010/main" val="39216561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2">
            <a:extLst>
              <a:ext uri="{FF2B5EF4-FFF2-40B4-BE49-F238E27FC236}">
                <a16:creationId xmlns:a16="http://schemas.microsoft.com/office/drawing/2014/main" id="{056846A7-1068-4827-86CC-62D0DC5B6586}"/>
              </a:ext>
            </a:extLst>
          </p:cNvPr>
          <p:cNvSpPr>
            <a:spLocks noGrp="1"/>
          </p:cNvSpPr>
          <p:nvPr>
            <p:ph type="sldNum" sz="quarter" idx="12"/>
          </p:nvPr>
        </p:nvSpPr>
        <p:spPr>
          <a:xfrm>
            <a:off x="10352540" y="295729"/>
            <a:ext cx="838199" cy="767687"/>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3" name="Tytuł 1">
            <a:extLst>
              <a:ext uri="{FF2B5EF4-FFF2-40B4-BE49-F238E27FC236}">
                <a16:creationId xmlns:a16="http://schemas.microsoft.com/office/drawing/2014/main" id="{573F6B01-34F3-419E-97F0-174A4E9A4B13}"/>
              </a:ext>
            </a:extLst>
          </p:cNvPr>
          <p:cNvSpPr>
            <a:spLocks noGrp="1"/>
          </p:cNvSpPr>
          <p:nvPr>
            <p:ph type="title"/>
          </p:nvPr>
        </p:nvSpPr>
        <p:spPr>
          <a:xfrm>
            <a:off x="794328" y="1063416"/>
            <a:ext cx="10165748" cy="706964"/>
          </a:xfrm>
        </p:spPr>
        <p:txBody>
          <a:bodyPr/>
          <a:lstStyle/>
          <a:p>
            <a:pPr algn="ctr"/>
            <a:r>
              <a:rPr lang="pl-PL" sz="2200" b="1" dirty="0"/>
              <a:t>Podsumowanie istotności i charakteru zidentyfikowanych oddziaływań będących efektem prowadzenia działań w zakresie utrzymania bieżącego</a:t>
            </a:r>
            <a:endParaRPr lang="en-US" sz="2200" b="1" dirty="0"/>
          </a:p>
        </p:txBody>
      </p:sp>
      <p:graphicFrame>
        <p:nvGraphicFramePr>
          <p:cNvPr id="6" name="Obiekt 5">
            <a:extLst>
              <a:ext uri="{FF2B5EF4-FFF2-40B4-BE49-F238E27FC236}">
                <a16:creationId xmlns:a16="http://schemas.microsoft.com/office/drawing/2014/main" id="{591F4C7F-4334-C589-E7BA-AD38A399F9E1}"/>
              </a:ext>
            </a:extLst>
          </p:cNvPr>
          <p:cNvGraphicFramePr>
            <a:graphicFrameLocks noChangeAspect="1"/>
          </p:cNvGraphicFramePr>
          <p:nvPr>
            <p:extLst>
              <p:ext uri="{D42A27DB-BD31-4B8C-83A1-F6EECF244321}">
                <p14:modId xmlns:p14="http://schemas.microsoft.com/office/powerpoint/2010/main" val="469544892"/>
              </p:ext>
            </p:extLst>
          </p:nvPr>
        </p:nvGraphicFramePr>
        <p:xfrm>
          <a:off x="1377202" y="2424479"/>
          <a:ext cx="9000000" cy="4330119"/>
        </p:xfrm>
        <a:graphic>
          <a:graphicData uri="http://schemas.openxmlformats.org/presentationml/2006/ole">
            <mc:AlternateContent xmlns:mc="http://schemas.openxmlformats.org/markup-compatibility/2006">
              <mc:Choice xmlns:v="urn:schemas-microsoft-com:vml" Requires="v">
                <p:oleObj name="Document" r:id="rId3" imgW="5761150" imgH="2771380" progId="Word.Document.12">
                  <p:embed/>
                </p:oleObj>
              </mc:Choice>
              <mc:Fallback>
                <p:oleObj name="Document" r:id="rId3" imgW="5761150" imgH="2771380" progId="Word.Document.12">
                  <p:embed/>
                  <p:pic>
                    <p:nvPicPr>
                      <p:cNvPr id="0" name=""/>
                      <p:cNvPicPr/>
                      <p:nvPr/>
                    </p:nvPicPr>
                    <p:blipFill>
                      <a:blip r:embed="rId4"/>
                      <a:stretch>
                        <a:fillRect/>
                      </a:stretch>
                    </p:blipFill>
                    <p:spPr>
                      <a:xfrm>
                        <a:off x="1377202" y="2424479"/>
                        <a:ext cx="9000000" cy="4330119"/>
                      </a:xfrm>
                      <a:prstGeom prst="rect">
                        <a:avLst/>
                      </a:prstGeom>
                    </p:spPr>
                  </p:pic>
                </p:oleObj>
              </mc:Fallback>
            </mc:AlternateContent>
          </a:graphicData>
        </a:graphic>
      </p:graphicFrame>
    </p:spTree>
    <p:extLst>
      <p:ext uri="{BB962C8B-B14F-4D97-AF65-F5344CB8AC3E}">
        <p14:creationId xmlns:p14="http://schemas.microsoft.com/office/powerpoint/2010/main" val="1967301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mbol zastępczy numeru slajdu 2">
            <a:extLst>
              <a:ext uri="{FF2B5EF4-FFF2-40B4-BE49-F238E27FC236}">
                <a16:creationId xmlns:a16="http://schemas.microsoft.com/office/drawing/2014/main" id="{056846A7-1068-4827-86CC-62D0DC5B6586}"/>
              </a:ext>
            </a:extLst>
          </p:cNvPr>
          <p:cNvSpPr>
            <a:spLocks noGrp="1"/>
          </p:cNvSpPr>
          <p:nvPr>
            <p:ph type="sldNum" sz="quarter" idx="12"/>
          </p:nvPr>
        </p:nvSpPr>
        <p:spPr>
          <a:xfrm>
            <a:off x="10352540" y="295729"/>
            <a:ext cx="838199" cy="767687"/>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800" b="0" i="0" u="none" strike="noStrike" kern="1200" cap="none" spc="0" normalizeH="0" baseline="0" noProof="0" smtClean="0">
                <a:ln>
                  <a:noFill/>
                </a:ln>
                <a:solidFill>
                  <a:prstClr val="white"/>
                </a:solidFill>
                <a:effectLst/>
                <a:uLnTx/>
                <a:uFillTx/>
                <a:latin typeface="Century Gothic" panose="020B0502020202020204"/>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9</a:t>
            </a:fld>
            <a:endParaRPr kumimoji="0" lang="en-US" sz="2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13" name="Tytuł 1">
            <a:extLst>
              <a:ext uri="{FF2B5EF4-FFF2-40B4-BE49-F238E27FC236}">
                <a16:creationId xmlns:a16="http://schemas.microsoft.com/office/drawing/2014/main" id="{573F6B01-34F3-419E-97F0-174A4E9A4B13}"/>
              </a:ext>
            </a:extLst>
          </p:cNvPr>
          <p:cNvSpPr>
            <a:spLocks noGrp="1"/>
          </p:cNvSpPr>
          <p:nvPr>
            <p:ph type="title"/>
          </p:nvPr>
        </p:nvSpPr>
        <p:spPr>
          <a:xfrm>
            <a:off x="794328" y="1063416"/>
            <a:ext cx="10165748" cy="706964"/>
          </a:xfrm>
        </p:spPr>
        <p:txBody>
          <a:bodyPr/>
          <a:lstStyle/>
          <a:p>
            <a:pPr algn="ctr"/>
            <a:r>
              <a:rPr lang="pl-PL" sz="2200" b="1" dirty="0"/>
              <a:t>Podsumowanie istotności i charakteru zidentyfikowanych oddziaływań będących efektem prowadzenia działań w zakresie utrzymania bieżącego</a:t>
            </a:r>
            <a:endParaRPr lang="en-US" sz="2200" b="1" dirty="0"/>
          </a:p>
        </p:txBody>
      </p:sp>
      <p:graphicFrame>
        <p:nvGraphicFramePr>
          <p:cNvPr id="2" name="Obiekt 1">
            <a:extLst>
              <a:ext uri="{FF2B5EF4-FFF2-40B4-BE49-F238E27FC236}">
                <a16:creationId xmlns:a16="http://schemas.microsoft.com/office/drawing/2014/main" id="{95D888AD-50E9-DB9F-EE08-6284942ABC15}"/>
              </a:ext>
            </a:extLst>
          </p:cNvPr>
          <p:cNvGraphicFramePr>
            <a:graphicFrameLocks noChangeAspect="1"/>
          </p:cNvGraphicFramePr>
          <p:nvPr>
            <p:extLst>
              <p:ext uri="{D42A27DB-BD31-4B8C-83A1-F6EECF244321}">
                <p14:modId xmlns:p14="http://schemas.microsoft.com/office/powerpoint/2010/main" val="3911915227"/>
              </p:ext>
            </p:extLst>
          </p:nvPr>
        </p:nvGraphicFramePr>
        <p:xfrm>
          <a:off x="1526564" y="2527881"/>
          <a:ext cx="9000000" cy="4330119"/>
        </p:xfrm>
        <a:graphic>
          <a:graphicData uri="http://schemas.openxmlformats.org/presentationml/2006/ole">
            <mc:AlternateContent xmlns:mc="http://schemas.openxmlformats.org/markup-compatibility/2006">
              <mc:Choice xmlns:v="urn:schemas-microsoft-com:vml" Requires="v">
                <p:oleObj name="Document" r:id="rId3" imgW="5761150" imgH="2771380" progId="Word.Document.12">
                  <p:embed/>
                </p:oleObj>
              </mc:Choice>
              <mc:Fallback>
                <p:oleObj name="Document" r:id="rId3" imgW="5761150" imgH="2771380" progId="Word.Document.12">
                  <p:embed/>
                  <p:pic>
                    <p:nvPicPr>
                      <p:cNvPr id="0" name=""/>
                      <p:cNvPicPr/>
                      <p:nvPr/>
                    </p:nvPicPr>
                    <p:blipFill>
                      <a:blip r:embed="rId4"/>
                      <a:stretch>
                        <a:fillRect/>
                      </a:stretch>
                    </p:blipFill>
                    <p:spPr>
                      <a:xfrm>
                        <a:off x="1526564" y="2527881"/>
                        <a:ext cx="9000000" cy="4330119"/>
                      </a:xfrm>
                      <a:prstGeom prst="rect">
                        <a:avLst/>
                      </a:prstGeom>
                    </p:spPr>
                  </p:pic>
                </p:oleObj>
              </mc:Fallback>
            </mc:AlternateContent>
          </a:graphicData>
        </a:graphic>
      </p:graphicFrame>
    </p:spTree>
    <p:extLst>
      <p:ext uri="{BB962C8B-B14F-4D97-AF65-F5344CB8AC3E}">
        <p14:creationId xmlns:p14="http://schemas.microsoft.com/office/powerpoint/2010/main" val="259403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Jon (sala konferencyjna)">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0A823DEF377534499213C2E57B4DA932" ma:contentTypeVersion="10" ma:contentTypeDescription="Utwórz nowy dokument." ma:contentTypeScope="" ma:versionID="947ff22c01ccda22917bd4fc1f7e1232">
  <xsd:schema xmlns:xsd="http://www.w3.org/2001/XMLSchema" xmlns:xs="http://www.w3.org/2001/XMLSchema" xmlns:p="http://schemas.microsoft.com/office/2006/metadata/properties" xmlns:ns2="68e33848-3d00-4437-bd31-c70a1ea47ce6" xmlns:ns3="b80c2664-0d95-451e-b1e8-e52734cff86e" targetNamespace="http://schemas.microsoft.com/office/2006/metadata/properties" ma:root="true" ma:fieldsID="c9b7cab18173c0d2554bb1b8a9badb1f" ns2:_="" ns3:_="">
    <xsd:import namespace="68e33848-3d00-4437-bd31-c70a1ea47ce6"/>
    <xsd:import namespace="b80c2664-0d95-451e-b1e8-e52734cff86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e33848-3d00-4437-bd31-c70a1ea47ce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80c2664-0d95-451e-b1e8-e52734cff86e" elementFormDefault="qualified">
    <xsd:import namespace="http://schemas.microsoft.com/office/2006/documentManagement/types"/>
    <xsd:import namespace="http://schemas.microsoft.com/office/infopath/2007/PartnerControls"/>
    <xsd:element name="SharedWithUsers" ma:index="12" nillable="true" ma:displayName="Udostępniani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Udostępnione dla — szczegóły"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0F716C-0B77-4E2C-8197-A0BBCA9A2A77}">
  <ds:schemaRefs>
    <ds:schemaRef ds:uri="http://schemas.microsoft.com/sharepoint/v3/contenttype/forms"/>
  </ds:schemaRefs>
</ds:datastoreItem>
</file>

<file path=customXml/itemProps2.xml><?xml version="1.0" encoding="utf-8"?>
<ds:datastoreItem xmlns:ds="http://schemas.openxmlformats.org/officeDocument/2006/customXml" ds:itemID="{B49B4271-BA46-4595-8FA8-9336EEBF2760}">
  <ds:schemaRefs>
    <ds:schemaRef ds:uri="68e33848-3d00-4437-bd31-c70a1ea47ce6"/>
    <ds:schemaRef ds:uri="b80c2664-0d95-451e-b1e8-e52734cff86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57F6F4C-D905-47AA-87DE-7DD26B42AEBE}">
  <ds:schemaRefs>
    <ds:schemaRef ds:uri="68e33848-3d00-4437-bd31-c70a1ea47ce6"/>
    <ds:schemaRef ds:uri="b80c2664-0d95-451e-b1e8-e52734cff86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2540</TotalTime>
  <Words>1453</Words>
  <Application>Microsoft Office PowerPoint</Application>
  <PresentationFormat>Panoramiczny</PresentationFormat>
  <Paragraphs>162</Paragraphs>
  <Slides>19</Slides>
  <Notes>19</Notes>
  <HiddenSlides>0</HiddenSlides>
  <MMClips>0</MMClips>
  <ScaleCrop>false</ScaleCrop>
  <HeadingPairs>
    <vt:vector size="8" baseType="variant">
      <vt:variant>
        <vt:lpstr>Używane czcionki</vt:lpstr>
      </vt:variant>
      <vt:variant>
        <vt:i4>6</vt:i4>
      </vt:variant>
      <vt:variant>
        <vt:lpstr>Motyw</vt:lpstr>
      </vt:variant>
      <vt:variant>
        <vt:i4>1</vt:i4>
      </vt:variant>
      <vt:variant>
        <vt:lpstr>Osadzone serwery OLE</vt:lpstr>
      </vt:variant>
      <vt:variant>
        <vt:i4>1</vt:i4>
      </vt:variant>
      <vt:variant>
        <vt:lpstr>Tytuły slajdów</vt:lpstr>
      </vt:variant>
      <vt:variant>
        <vt:i4>19</vt:i4>
      </vt:variant>
    </vt:vector>
  </HeadingPairs>
  <TitlesOfParts>
    <vt:vector size="27" baseType="lpstr">
      <vt:lpstr>Arial</vt:lpstr>
      <vt:lpstr>Calibri</vt:lpstr>
      <vt:lpstr>Calibri Light</vt:lpstr>
      <vt:lpstr>Century Gothic</vt:lpstr>
      <vt:lpstr>Wingdings</vt:lpstr>
      <vt:lpstr>Wingdings 3</vt:lpstr>
      <vt:lpstr>Jon (sala konferencyjna)</vt:lpstr>
      <vt:lpstr>Document</vt:lpstr>
      <vt:lpstr>Kluczowe wnioski z Prognozy OOŚ projektu Programu Wzmocnienia Krajowej Sieci Drogowej do 2030 roku</vt:lpstr>
      <vt:lpstr>Plan Prezentacji</vt:lpstr>
      <vt:lpstr>Prezentacja programu PowerPoint</vt:lpstr>
      <vt:lpstr>Prezentacja programu PowerPoint</vt:lpstr>
      <vt:lpstr>Prezentacja programu PowerPoint</vt:lpstr>
      <vt:lpstr>Podsumowanie istotności i charakteru zidentyfikowanych oddziaływań będących efektem prowadzenia działań w zakresie utrzymania strukturalnego – w wariancie przebudowy odcinków</vt:lpstr>
      <vt:lpstr>Podsumowanie istotności i charakteru zidentyfikowanych oddziaływań będących efektem prowadzenia działań w zakresie utrzymania strukturalnego – w wariancie rozbudowy odcinków</vt:lpstr>
      <vt:lpstr>Podsumowanie istotności i charakteru zidentyfikowanych oddziaływań będących efektem prowadzenia działań w zakresie utrzymania bieżącego</vt:lpstr>
      <vt:lpstr>Podsumowanie istotności i charakteru zidentyfikowanych oddziaływań będących efektem prowadzenia działań w zakresie utrzymania bieżącego</vt:lpstr>
      <vt:lpstr>Podsumowanie istotności i charakteru zidentyfikowanych oddziaływań będących efektem realizacji głównego celu Programu</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key findings of the Strategic Environmental Assessment Report for the Interreg South Baltic Cross-Border Cooperation Programme 2021 – 2027</dc:title>
  <dc:creator>Waldemar Bernatowicz</dc:creator>
  <cp:lastModifiedBy>Waldemar Bernatowicz</cp:lastModifiedBy>
  <cp:revision>74</cp:revision>
  <dcterms:created xsi:type="dcterms:W3CDTF">2021-08-20T09:26:42Z</dcterms:created>
  <dcterms:modified xsi:type="dcterms:W3CDTF">2022-07-04T22:10:00Z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0x0101000A823DEF377534499213C2E57B4DA932</vt:lpwstr>
  </property>
</Properties>
</file>